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9" r:id="rId2"/>
    <p:sldId id="290" r:id="rId3"/>
    <p:sldId id="291" r:id="rId4"/>
    <p:sldId id="294" r:id="rId5"/>
    <p:sldId id="293" r:id="rId6"/>
    <p:sldId id="295" r:id="rId7"/>
    <p:sldId id="296" r:id="rId8"/>
    <p:sldId id="297" r:id="rId9"/>
    <p:sldId id="306" r:id="rId10"/>
    <p:sldId id="307" r:id="rId11"/>
    <p:sldId id="308" r:id="rId12"/>
    <p:sldId id="309" r:id="rId13"/>
    <p:sldId id="310" r:id="rId14"/>
    <p:sldId id="311" r:id="rId15"/>
    <p:sldId id="298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845FC5-9249-471F-9374-679381C4A4B4}" type="datetimeFigureOut">
              <a:rPr lang="en-US"/>
              <a:pPr>
                <a:defRPr/>
              </a:pPr>
              <a:t>4/5/2013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F3BF5A-7A0F-4FA9-81B4-C20A6277FF06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D4C6FB-FA8C-4024-80FB-B0C727F51CF6}" type="datetimeFigureOut">
              <a:rPr lang="en-US"/>
              <a:pPr>
                <a:defRPr/>
              </a:pPr>
              <a:t>4/5/2013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P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745F03-4DDC-4795-8FCA-02880F4480DD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0490-FA88-4060-8E2C-4D2B26B4A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8098-EFFA-48F7-95B2-EDD8007A9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BF56-408A-4341-968E-B53E73950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0C2A-5884-45CA-B3D3-AF8C33E3E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52A1-F64D-49A1-B1F2-91FC701A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2AE9-31B2-48C0-B177-868B07EB5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210A-532D-4FA5-8992-855504E4D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E29F-B4E7-4A07-8ED5-886D383C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91F57-A99E-4107-8BA4-B51864CCD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91FF7-791E-43C8-842C-293A07BB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86BF-5322-42C5-BE8F-12C66BFE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A7E530-ADE9-4801-B1C5-8C2B5012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7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8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9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0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4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7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8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9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0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Microsoft_Office_Excel_97-2003_Worksheet32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6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8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10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1749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1750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1746" name="Worksheet" r:id="rId3" imgW="7982102" imgH="409651" progId="Excel.Sheet.8">
              <p:embed/>
            </p:oleObj>
          </a:graphicData>
        </a:graphic>
      </p:graphicFrame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304800" y="1447800"/>
          <a:ext cx="8610600" cy="5181600"/>
        </p:xfrm>
        <a:graphic>
          <a:graphicData uri="http://schemas.openxmlformats.org/presentationml/2006/ole">
            <p:oleObj spid="_x0000_s31747" name="Worksheet" r:id="rId4" imgW="7496258" imgH="343841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0965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0966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0962" name="Worksheet" r:id="rId3" imgW="7982102" imgH="409651" progId="Excel.Sheet.8">
              <p:embed/>
            </p:oleObj>
          </a:graphicData>
        </a:graphic>
      </p:graphicFrame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43938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1989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1990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1986" name="Worksheet" r:id="rId3" imgW="7982102" imgH="409651" progId="Excel.Sheet.8">
              <p:embed/>
            </p:oleObj>
          </a:graphicData>
        </a:graphic>
      </p:graphicFrame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1447800"/>
            <a:ext cx="8643937" cy="3376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3013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3010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3010" name="Worksheet" r:id="rId3" imgW="7982102" imgH="409651" progId="Excel.Sheet.8">
              <p:embed/>
            </p:oleObj>
          </a:graphicData>
        </a:graphic>
      </p:graphicFrame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868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4037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4038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4034" name="Worksheet" r:id="rId3" imgW="7982102" imgH="409651" progId="Excel.Sheet.8">
              <p:embed/>
            </p:oleObj>
          </a:graphicData>
        </a:graphic>
      </p:graphicFrame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876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5061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5062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5058" name="Worksheet" r:id="rId3" imgW="7982102" imgH="409651" progId="Excel.Sheet.8">
              <p:embed/>
            </p:oleObj>
          </a:graphicData>
        </a:graphic>
      </p:graphicFrame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8763000" cy="502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6085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6086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6082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6082" name="Worksheet" r:id="rId3" imgW="7982102" imgH="409651" progId="Excel.Sheet.8">
              <p:embed/>
            </p:oleObj>
          </a:graphicData>
        </a:graphic>
      </p:graphicFrame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8643938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7109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7106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7106" name="Worksheet" r:id="rId3" imgW="7982102" imgH="409651" progId="Excel.Sheet.8">
              <p:embed/>
            </p:oleObj>
          </a:graphicData>
        </a:graphic>
      </p:graphicFrame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86800" cy="487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8133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8134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8130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8130" name="Worksheet" r:id="rId3" imgW="7982102" imgH="409651" progId="Excel.Sheet.8">
              <p:embed/>
            </p:oleObj>
          </a:graphicData>
        </a:graphic>
      </p:graphicFrame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43938" cy="427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49157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49158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49154" name="Worksheet" r:id="rId3" imgW="7982102" imgH="409651" progId="Excel.Sheet.8">
              <p:embed/>
            </p:oleObj>
          </a:graphicData>
        </a:graphic>
      </p:graphicFrame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3" y="1404938"/>
            <a:ext cx="8720137" cy="3929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0181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0182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0178" name="Worksheet" r:id="rId3" imgW="7982102" imgH="409651" progId="Excel.Sheet.8">
              <p:embed/>
            </p:oleObj>
          </a:graphicData>
        </a:graphic>
      </p:graphicFrame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86800" cy="464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2773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2774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2770" name="Worksheet" r:id="rId3" imgW="7982102" imgH="409651" progId="Excel.Sheet.8">
              <p:embed/>
            </p:oleObj>
          </a:graphicData>
        </a:graphic>
      </p:graphicFrame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304800" y="1454150"/>
          <a:ext cx="8610600" cy="5175250"/>
        </p:xfrm>
        <a:graphic>
          <a:graphicData uri="http://schemas.openxmlformats.org/presentationml/2006/ole">
            <p:oleObj spid="_x0000_s32771" name="Worksheet" r:id="rId4" imgW="7496258" imgH="406708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1206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1202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1202" name="Worksheet" r:id="rId3" imgW="7982102" imgH="409651" progId="Excel.Sheet.8">
              <p:embed/>
            </p:oleObj>
          </a:graphicData>
        </a:graphic>
      </p:graphicFrame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8763000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2229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2230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2226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2226" name="Worksheet" r:id="rId3" imgW="7982102" imgH="409651" progId="Excel.Sheet.8">
              <p:embed/>
            </p:oleObj>
          </a:graphicData>
        </a:graphic>
      </p:graphicFrame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1447800"/>
            <a:ext cx="8718550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3253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3254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3250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3250" name="Worksheet" r:id="rId3" imgW="7982102" imgH="409651" progId="Excel.Sheet.8">
              <p:embed/>
            </p:oleObj>
          </a:graphicData>
        </a:graphic>
      </p:graphicFrame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4235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4277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4278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4274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4274" name="Worksheet" r:id="rId3" imgW="7982102" imgH="409651" progId="Excel.Sheet.8">
              <p:embed/>
            </p:oleObj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3" y="1481138"/>
            <a:ext cx="8720137" cy="4767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5301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5302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5298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5298" name="Worksheet" r:id="rId3" imgW="7982102" imgH="409651" progId="Excel.Sheet.8">
              <p:embed/>
            </p:oleObj>
          </a:graphicData>
        </a:graphic>
      </p:graphicFrame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1447800"/>
            <a:ext cx="8609012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6325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6326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6322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6322" name="Worksheet" r:id="rId3" imgW="7982102" imgH="409651" progId="Excel.Sheet.8">
              <p:embed/>
            </p:oleObj>
          </a:graphicData>
        </a:graphic>
      </p:graphicFrame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8610600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57349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57350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57346" name="Worksheet" r:id="rId3" imgW="7982102" imgH="409651" progId="Excel.Sheet.8">
              <p:embed/>
            </p:oleObj>
          </a:graphicData>
        </a:graphic>
      </p:graphicFrame>
      <p:graphicFrame>
        <p:nvGraphicFramePr>
          <p:cNvPr id="57347" name="Object 7"/>
          <p:cNvGraphicFramePr>
            <a:graphicFrameLocks noChangeAspect="1"/>
          </p:cNvGraphicFramePr>
          <p:nvPr/>
        </p:nvGraphicFramePr>
        <p:xfrm>
          <a:off x="236538" y="1447800"/>
          <a:ext cx="8831262" cy="4648200"/>
        </p:xfrm>
        <a:graphic>
          <a:graphicData uri="http://schemas.openxmlformats.org/presentationml/2006/ole">
            <p:oleObj spid="_x0000_s57347" name="Worksheet" r:id="rId4" imgW="8534451" imgH="26002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0"/>
            <a:ext cx="5715000" cy="1015663"/>
          </a:xfrm>
          <a:prstGeom prst="rect">
            <a:avLst/>
          </a:prstGeom>
          <a:noFill/>
          <a:ln w="57150" cmpd="thickThin">
            <a:solidFill>
              <a:srgbClr val="517D2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3797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3798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3794" name="Worksheet" r:id="rId3" imgW="7982102" imgH="409651" progId="Excel.Sheet.8">
              <p:embed/>
            </p:oleObj>
          </a:graphicData>
        </a:graphic>
      </p:graphicFrame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304800" y="1447800"/>
          <a:ext cx="8610600" cy="5105400"/>
        </p:xfrm>
        <a:graphic>
          <a:graphicData uri="http://schemas.openxmlformats.org/presentationml/2006/ole">
            <p:oleObj spid="_x0000_s33795" name="Worksheet" r:id="rId4" imgW="7496251" imgH="23146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4821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4822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4818" name="Worksheet" r:id="rId3" imgW="7982102" imgH="409651" progId="Excel.Sheet.8">
              <p:embed/>
            </p:oleObj>
          </a:graphicData>
        </a:graphic>
      </p:graphicFrame>
      <p:graphicFrame>
        <p:nvGraphicFramePr>
          <p:cNvPr id="34819" name="Object 6"/>
          <p:cNvGraphicFramePr>
            <a:graphicFrameLocks noChangeAspect="1"/>
          </p:cNvGraphicFramePr>
          <p:nvPr/>
        </p:nvGraphicFramePr>
        <p:xfrm>
          <a:off x="300038" y="1446213"/>
          <a:ext cx="8691562" cy="3430587"/>
        </p:xfrm>
        <a:graphic>
          <a:graphicData uri="http://schemas.openxmlformats.org/presentationml/2006/ole">
            <p:oleObj spid="_x0000_s34819" name="Worksheet" r:id="rId4" imgW="7648505" imgH="146681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5845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5846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5842" name="Worksheet" r:id="rId3" imgW="7982102" imgH="409651" progId="Excel.Sheet.8">
              <p:embed/>
            </p:oleObj>
          </a:graphicData>
        </a:graphic>
      </p:graphicFrame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304800" y="1447800"/>
          <a:ext cx="8610600" cy="4724400"/>
        </p:xfrm>
        <a:graphic>
          <a:graphicData uri="http://schemas.openxmlformats.org/presentationml/2006/ole">
            <p:oleObj spid="_x0000_s35843" name="Worksheet" r:id="rId4" imgW="7496251" imgH="1638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6869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6866" name="Worksheet" r:id="rId3" imgW="7982102" imgH="409651" progId="Excel.Sheet.8">
              <p:embed/>
            </p:oleObj>
          </a:graphicData>
        </a:graphic>
      </p:graphicFrame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10600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7893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7894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7890" name="Worksheet" r:id="rId3" imgW="7982102" imgH="409651" progId="Excel.Sheet.8">
              <p:embed/>
            </p:oleObj>
          </a:graphicData>
        </a:graphic>
      </p:graphicFrame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1371600"/>
            <a:ext cx="868045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8917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8914" name="Worksheet" r:id="rId3" imgW="7982102" imgH="409651" progId="Excel.Sheet.8">
              <p:embed/>
            </p:oleObj>
          </a:graphicData>
        </a:graphic>
      </p:graphicFrame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3" y="1447800"/>
            <a:ext cx="8720137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228600" y="228600"/>
            <a:ext cx="8305800" cy="671513"/>
            <a:chOff x="144" y="192"/>
            <a:chExt cx="5232" cy="423"/>
          </a:xfrm>
        </p:grpSpPr>
        <p:sp>
          <p:nvSpPr>
            <p:cNvPr id="39941" name="Rectangle 3"/>
            <p:cNvSpPr>
              <a:spLocks noChangeArrowheads="1"/>
            </p:cNvSpPr>
            <p:nvPr/>
          </p:nvSpPr>
          <p:spPr bwMode="auto">
            <a:xfrm>
              <a:off x="144" y="19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Matrix on the Conversion of Accounts</a:t>
              </a:r>
            </a:p>
          </p:txBody>
        </p:sp>
        <p:sp>
          <p:nvSpPr>
            <p:cNvPr id="39942" name="Rectangle 4"/>
            <p:cNvSpPr>
              <a:spLocks noChangeArrowheads="1"/>
            </p:cNvSpPr>
            <p:nvPr/>
          </p:nvSpPr>
          <p:spPr bwMode="auto">
            <a:xfrm>
              <a:off x="144" y="384"/>
              <a:ext cx="5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304800" y="762000"/>
          <a:ext cx="8686800" cy="685800"/>
        </p:xfrm>
        <a:graphic>
          <a:graphicData uri="http://schemas.openxmlformats.org/presentationml/2006/ole">
            <p:oleObj spid="_x0000_s39938" name="Worksheet" r:id="rId3" imgW="7982102" imgH="409651" progId="Excel.Sheet.8">
              <p:embed/>
            </p:oleObj>
          </a:graphicData>
        </a:graphic>
      </p:graphicFrame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642350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159</Words>
  <Application>Microsoft Office PowerPoint</Application>
  <PresentationFormat>On-screen Show (4:3)</PresentationFormat>
  <Paragraphs>27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Default Design</vt:lpstr>
      <vt:lpstr>Microsoft Excel Worksheet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COA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gas.jzfulleros</dc:creator>
  <cp:lastModifiedBy>User</cp:lastModifiedBy>
  <cp:revision>99</cp:revision>
  <dcterms:created xsi:type="dcterms:W3CDTF">2013-02-27T08:32:18Z</dcterms:created>
  <dcterms:modified xsi:type="dcterms:W3CDTF">2013-04-05T08:40:25Z</dcterms:modified>
</cp:coreProperties>
</file>