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15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24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Layouts/slideLayout158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4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43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50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Default Extension="wdp" ContentType="image/vnd.ms-photo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10.xml" ContentType="application/vnd.openxmlformats-officedocument.presentationml.slideLayout+xml"/>
  <Override PartName="/ppt/theme/theme15.xml" ContentType="application/vnd.openxmlformats-officedocument.theme+xml"/>
  <Default Extension="gif" ContentType="image/gif"/>
  <Override PartName="/ppt/slideLayouts/slideLayout99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44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Masters/slideMaster13.xml" ContentType="application/vnd.openxmlformats-officedocument.presentationml.slideMaster+xml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theme/theme12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56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45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Masters/slideMaster14.xml" ContentType="application/vnd.openxmlformats-officedocument.presentationml.slideMaster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s/slide10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14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0" r:id="rId1"/>
    <p:sldMasterId id="2147483728" r:id="rId2"/>
    <p:sldMasterId id="2147483776" r:id="rId3"/>
    <p:sldMasterId id="2147483812" r:id="rId4"/>
    <p:sldMasterId id="2147483884" r:id="rId5"/>
    <p:sldMasterId id="2147483932" r:id="rId6"/>
    <p:sldMasterId id="2147483944" r:id="rId7"/>
    <p:sldMasterId id="2147483968" r:id="rId8"/>
    <p:sldMasterId id="2147483992" r:id="rId9"/>
    <p:sldMasterId id="2147484088" r:id="rId10"/>
    <p:sldMasterId id="2147484295" r:id="rId11"/>
    <p:sldMasterId id="2147484333" r:id="rId12"/>
    <p:sldMasterId id="2147484345" r:id="rId13"/>
    <p:sldMasterId id="2147484529" r:id="rId14"/>
  </p:sldMasterIdLst>
  <p:notesMasterIdLst>
    <p:notesMasterId r:id="rId34"/>
  </p:notesMasterIdLst>
  <p:sldIdLst>
    <p:sldId id="330" r:id="rId15"/>
    <p:sldId id="352" r:id="rId16"/>
    <p:sldId id="354" r:id="rId17"/>
    <p:sldId id="400" r:id="rId18"/>
    <p:sldId id="371" r:id="rId19"/>
    <p:sldId id="347" r:id="rId20"/>
    <p:sldId id="348" r:id="rId21"/>
    <p:sldId id="333" r:id="rId22"/>
    <p:sldId id="396" r:id="rId23"/>
    <p:sldId id="343" r:id="rId24"/>
    <p:sldId id="373" r:id="rId25"/>
    <p:sldId id="403" r:id="rId26"/>
    <p:sldId id="374" r:id="rId27"/>
    <p:sldId id="404" r:id="rId28"/>
    <p:sldId id="393" r:id="rId29"/>
    <p:sldId id="430" r:id="rId30"/>
    <p:sldId id="397" r:id="rId31"/>
    <p:sldId id="377" r:id="rId32"/>
    <p:sldId id="364" r:id="rId33"/>
  </p:sldIdLst>
  <p:sldSz cx="10150475" cy="7589838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48426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897059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45598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794153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42675" algn="l" defTabSz="448426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691206" algn="l" defTabSz="448426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139771" algn="l" defTabSz="448426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588352" algn="l" defTabSz="448426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3FFB0"/>
    <a:srgbClr val="FFFF00"/>
    <a:srgbClr val="66FFCC"/>
    <a:srgbClr val="CC66FF"/>
    <a:srgbClr val="66CCFF"/>
    <a:srgbClr val="CCFF66"/>
    <a:srgbClr val="FFCC66"/>
    <a:srgbClr val="000000"/>
    <a:srgbClr val="FF6FCF"/>
    <a:srgbClr val="E7F2C8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2349" autoAdjust="0"/>
  </p:normalViewPr>
  <p:slideViewPr>
    <p:cSldViewPr>
      <p:cViewPr>
        <p:scale>
          <a:sx n="50" d="100"/>
          <a:sy n="50" d="100"/>
        </p:scale>
        <p:origin x="-1800" y="-360"/>
      </p:cViewPr>
      <p:guideLst>
        <p:guide orient="horz" pos="2391"/>
        <p:guide pos="319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838" y="-84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4.xml"/><Relationship Id="rId26" Type="http://schemas.openxmlformats.org/officeDocument/2006/relationships/slide" Target="slides/slide1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7.xml"/><Relationship Id="rId34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3.xml"/><Relationship Id="rId25" Type="http://schemas.openxmlformats.org/officeDocument/2006/relationships/slide" Target="slides/slide11.xml"/><Relationship Id="rId33" Type="http://schemas.openxmlformats.org/officeDocument/2006/relationships/slide" Target="slides/slide19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2.xml"/><Relationship Id="rId20" Type="http://schemas.openxmlformats.org/officeDocument/2006/relationships/slide" Target="slides/slide6.xml"/><Relationship Id="rId29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0.xml"/><Relationship Id="rId32" Type="http://schemas.openxmlformats.org/officeDocument/2006/relationships/slide" Target="slides/slide18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slide" Target="slides/slide14.xml"/><Relationship Id="rId36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5.xml"/><Relationship Id="rId31" Type="http://schemas.openxmlformats.org/officeDocument/2006/relationships/slide" Target="slides/slide17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8.xml"/><Relationship Id="rId27" Type="http://schemas.openxmlformats.org/officeDocument/2006/relationships/slide" Target="slides/slide13.xml"/><Relationship Id="rId30" Type="http://schemas.openxmlformats.org/officeDocument/2006/relationships/slide" Target="slides/slide16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24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36650" y="685800"/>
            <a:ext cx="45847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624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24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24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4860EEAB-7550-C941-ADF3-3EA1D36C39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303700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48426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897059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45598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79415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42675" algn="l" defTabSz="44842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691206" algn="l" defTabSz="44842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39771" algn="l" defTabSz="44842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588352" algn="l" defTabSz="44842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fld id="{2924B2D8-5944-4BA1-AB27-E79EE97585A1}" type="slidenum">
              <a:rPr lang="en-US">
                <a:solidFill>
                  <a:srgbClr val="000000"/>
                </a:solidFill>
              </a:rPr>
              <a:pPr/>
              <a:t>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9219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algn="r" defTabSz="457181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fld id="{3F1CB70C-0BFC-417E-B51B-139F052A72BC}" type="slidenum">
              <a:rPr lang="en-US" sz="1200" smtClean="0">
                <a:solidFill>
                  <a:srgbClr val="FFCC00"/>
                </a:solidFill>
                <a:ea typeface="+mn-ea"/>
                <a:cs typeface="+mn-cs"/>
              </a:rPr>
              <a:pPr algn="r" defTabSz="457181" eaLnBrk="1" hangingPunct="1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t>2</a:t>
            </a:fld>
            <a:endParaRPr lang="en-US" sz="1200" smtClean="0">
              <a:solidFill>
                <a:srgbClr val="FFCC00"/>
              </a:solidFill>
              <a:ea typeface="+mn-ea"/>
              <a:cs typeface="+mn-cs"/>
            </a:endParaRPr>
          </a:p>
        </p:txBody>
      </p:sp>
      <p:sp>
        <p:nvSpPr>
          <p:cNvPr id="9220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45718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sz="1800" smtClean="0">
              <a:solidFill>
                <a:prstClr val="white"/>
              </a:solidFill>
              <a:ea typeface="+mn-ea"/>
              <a:cs typeface="+mn-cs"/>
            </a:endParaRPr>
          </a:p>
        </p:txBody>
      </p:sp>
      <p:sp>
        <p:nvSpPr>
          <p:cNvPr id="9221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3225" cy="4205288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fld id="{F440D079-9E17-4DA0-B8B6-EE115D427C7A}" type="slidenum">
              <a:rPr lang="en-US">
                <a:solidFill>
                  <a:srgbClr val="000000"/>
                </a:solidFill>
              </a:rPr>
              <a:pPr/>
              <a:t>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1267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algn="r" defTabSz="457181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fld id="{F8ED9905-6D34-48DE-BFA7-3A0AEADA9802}" type="slidenum">
              <a:rPr lang="en-US" sz="1200" smtClean="0">
                <a:solidFill>
                  <a:srgbClr val="FFCC00"/>
                </a:solidFill>
                <a:ea typeface="+mn-ea"/>
                <a:cs typeface="+mn-cs"/>
              </a:rPr>
              <a:pPr algn="r" defTabSz="457181" eaLnBrk="1" hangingPunct="1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t>3</a:t>
            </a:fld>
            <a:endParaRPr lang="en-US" sz="1200" smtClean="0">
              <a:solidFill>
                <a:srgbClr val="FFCC00"/>
              </a:solidFill>
              <a:ea typeface="+mn-ea"/>
              <a:cs typeface="+mn-cs"/>
            </a:endParaRPr>
          </a:p>
        </p:txBody>
      </p:sp>
      <p:sp>
        <p:nvSpPr>
          <p:cNvPr id="11268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45718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sz="1800" smtClean="0">
              <a:solidFill>
                <a:prstClr val="white"/>
              </a:solidFill>
              <a:ea typeface="+mn-ea"/>
              <a:cs typeface="+mn-cs"/>
            </a:endParaRPr>
          </a:p>
        </p:txBody>
      </p:sp>
      <p:sp>
        <p:nvSpPr>
          <p:cNvPr id="11269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3225" cy="4205288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36650" y="685800"/>
            <a:ext cx="45847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C6C2F-C543-AD44-ADA1-707FB96957C4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952350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36650" y="685800"/>
            <a:ext cx="45847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60EEAB-7550-C941-ADF3-3EA1D36C3956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069271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36650" y="685800"/>
            <a:ext cx="45847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rgbClr val="FF0000"/>
                </a:solidFill>
              </a:rPr>
              <a:t>There</a:t>
            </a:r>
            <a:r>
              <a:rPr lang="en-US" baseline="0" dirty="0" smtClean="0">
                <a:solidFill>
                  <a:srgbClr val="FF0000"/>
                </a:solidFill>
              </a:rPr>
              <a:t> i</a:t>
            </a:r>
            <a:r>
              <a:rPr lang="en-US" dirty="0" smtClean="0">
                <a:solidFill>
                  <a:srgbClr val="FF0000"/>
                </a:solidFill>
              </a:rPr>
              <a:t>s no explosion, howling winds, and the earth does not shake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chemeClr val="accent3">
                    <a:lumMod val="10000"/>
                  </a:schemeClr>
                </a:solidFill>
              </a:rPr>
              <a:t>there are no screams for help</a:t>
            </a:r>
          </a:p>
          <a:p>
            <a:r>
              <a:rPr lang="en-US" dirty="0" smtClean="0">
                <a:solidFill>
                  <a:schemeClr val="accent3">
                    <a:lumMod val="10000"/>
                  </a:schemeClr>
                </a:solidFill>
              </a:rPr>
              <a:t>The victims suffer quietly</a:t>
            </a:r>
          </a:p>
          <a:p>
            <a:r>
              <a:rPr lang="en-US" dirty="0" smtClean="0"/>
              <a:t>And</a:t>
            </a:r>
            <a:r>
              <a:rPr lang="en-US" baseline="0" dirty="0" smtClean="0"/>
              <a:t> n</a:t>
            </a:r>
            <a:r>
              <a:rPr lang="en-US" dirty="0" smtClean="0"/>
              <a:t>ews crews cannot rush to the scene of the NCD disaster – because it’s happening everywhere, and every minute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I walked around PGH yesterday to try and capture the news, so to</a:t>
            </a:r>
            <a:r>
              <a:rPr lang="en-US" baseline="0" dirty="0" smtClean="0">
                <a:solidFill>
                  <a:srgbClr val="FF0000"/>
                </a:solidFill>
              </a:rPr>
              <a:t> speak</a:t>
            </a:r>
          </a:p>
          <a:p>
            <a:r>
              <a:rPr lang="en-US" dirty="0" smtClean="0"/>
              <a:t>I interviewed the patients, and took pictures, which they have kindly allowed me to share</a:t>
            </a:r>
          </a:p>
          <a:p>
            <a:r>
              <a:rPr lang="en-US" dirty="0" smtClean="0"/>
              <a:t>More than half of the people I met suffered NCD, </a:t>
            </a:r>
          </a:p>
          <a:p>
            <a:r>
              <a:rPr lang="en-US" dirty="0" smtClean="0"/>
              <a:t>The youngest was a 28 year old female</a:t>
            </a:r>
          </a:p>
          <a:p>
            <a:r>
              <a:rPr lang="en-US" dirty="0" smtClean="0"/>
              <a:t>And the oldest was an 84 year old</a:t>
            </a:r>
            <a:r>
              <a:rPr lang="en-US" baseline="0" dirty="0" smtClean="0"/>
              <a:t> male</a:t>
            </a:r>
          </a:p>
          <a:p>
            <a:r>
              <a:rPr lang="en-US" baseline="0" dirty="0" smtClean="0"/>
              <a:t>All were poor and financially strapped</a:t>
            </a:r>
          </a:p>
          <a:p>
            <a:r>
              <a:rPr lang="en-US" baseline="0" dirty="0" smtClean="0"/>
              <a:t>And believe me, the only thing worse than being sick, is being sick and having no money</a:t>
            </a:r>
          </a:p>
          <a:p>
            <a:endParaRPr lang="en-US" baseline="0" dirty="0" smtClean="0"/>
          </a:p>
          <a:p>
            <a:r>
              <a:rPr lang="en-US" baseline="0" dirty="0" smtClean="0">
                <a:solidFill>
                  <a:srgbClr val="FF0000"/>
                </a:solidFill>
              </a:rPr>
              <a:t>One story I’ve been allowed to share </a:t>
            </a:r>
            <a:r>
              <a:rPr lang="en-US" baseline="0" dirty="0" smtClean="0"/>
              <a:t>is that of a 54 year old male from </a:t>
            </a:r>
            <a:r>
              <a:rPr lang="en-US" baseline="0" dirty="0" err="1" smtClean="0"/>
              <a:t>cavite</a:t>
            </a:r>
            <a:r>
              <a:rPr lang="en-US" baseline="0" dirty="0" smtClean="0"/>
              <a:t>, who was diagnosed to have coronary disease</a:t>
            </a:r>
          </a:p>
          <a:p>
            <a:r>
              <a:rPr lang="en-US" baseline="0" dirty="0" smtClean="0"/>
              <a:t>He has 3 kids and a wife that depend on him. He works as a family driver, but because of his illness, he had to resign from his job months ago</a:t>
            </a:r>
          </a:p>
          <a:p>
            <a:r>
              <a:rPr lang="en-US" baseline="0" dirty="0" smtClean="0"/>
              <a:t>His angiogram last Tuesday showed 3-vessel disease and he doesn’t know where to get the 200k he needs for a charity bypass</a:t>
            </a:r>
          </a:p>
          <a:p>
            <a:r>
              <a:rPr lang="en-US" baseline="0" dirty="0" smtClean="0"/>
              <a:t>He went home today, and has been asked to come back when he’s ready</a:t>
            </a:r>
          </a:p>
          <a:p>
            <a:r>
              <a:rPr lang="en-US" baseline="0" dirty="0" smtClean="0"/>
              <a:t>We see many patients like Mr. Sta. Maria. Most of them, we never see again after being sent home to search for cash.</a:t>
            </a:r>
          </a:p>
          <a:p>
            <a:endParaRPr lang="en-US" baseline="0" dirty="0" smtClean="0">
              <a:solidFill>
                <a:srgbClr val="FF0000"/>
              </a:solidFill>
            </a:endParaRPr>
          </a:p>
          <a:p>
            <a:r>
              <a:rPr lang="en-US" baseline="0" dirty="0" smtClean="0">
                <a:solidFill>
                  <a:srgbClr val="FF0000"/>
                </a:solidFill>
              </a:rPr>
              <a:t>We need to replace the </a:t>
            </a:r>
            <a:r>
              <a:rPr lang="en-US" baseline="0" dirty="0" err="1" smtClean="0">
                <a:solidFill>
                  <a:srgbClr val="FF0000"/>
                </a:solidFill>
              </a:rPr>
              <a:t>sterotypical</a:t>
            </a:r>
            <a:r>
              <a:rPr lang="en-US" baseline="0" dirty="0" smtClean="0">
                <a:solidFill>
                  <a:srgbClr val="FF0000"/>
                </a:solidFill>
              </a:rPr>
              <a:t> 80M </a:t>
            </a:r>
            <a:r>
              <a:rPr lang="en-US" baseline="0" dirty="0" smtClean="0"/>
              <a:t>admitted to a plush Manila hospital and is saved by the latest and most expensive technology.</a:t>
            </a:r>
          </a:p>
          <a:p>
            <a:r>
              <a:rPr lang="en-US" baseline="0" dirty="0" smtClean="0"/>
              <a:t>The stereotype is MR. </a:t>
            </a:r>
            <a:r>
              <a:rPr lang="en-US" baseline="0" dirty="0" err="1" smtClean="0"/>
              <a:t>Sta</a:t>
            </a:r>
            <a:r>
              <a:rPr lang="en-US" baseline="0" dirty="0" smtClean="0"/>
              <a:t> Maria, a middle aged, honest, productive blue collar worker, who cannot pay huge sums to save his family</a:t>
            </a:r>
          </a:p>
          <a:p>
            <a:endParaRPr lang="en-US" baseline="0" dirty="0" smtClean="0"/>
          </a:p>
          <a:p>
            <a:r>
              <a:rPr lang="en-US" baseline="0" dirty="0" smtClean="0">
                <a:solidFill>
                  <a:srgbClr val="FF0000"/>
                </a:solidFill>
              </a:rPr>
              <a:t>Mr. </a:t>
            </a:r>
            <a:r>
              <a:rPr lang="en-US" baseline="0" dirty="0" err="1" smtClean="0">
                <a:solidFill>
                  <a:srgbClr val="FF0000"/>
                </a:solidFill>
              </a:rPr>
              <a:t>Sta</a:t>
            </a:r>
            <a:r>
              <a:rPr lang="en-US" baseline="0" dirty="0" smtClean="0">
                <a:solidFill>
                  <a:srgbClr val="FF0000"/>
                </a:solidFill>
              </a:rPr>
              <a:t> Marta blames himself</a:t>
            </a:r>
            <a:r>
              <a:rPr lang="en-US" baseline="0" dirty="0" smtClean="0"/>
              <a:t>, his smoking and lack of exercise and unhealthy diet</a:t>
            </a:r>
          </a:p>
          <a:p>
            <a:r>
              <a:rPr lang="en-US" baseline="0" dirty="0" smtClean="0"/>
              <a:t>But forces beyond him have forced him down this way</a:t>
            </a:r>
          </a:p>
          <a:p>
            <a:endParaRPr lang="en-US" baseline="0" dirty="0" smtClean="0"/>
          </a:p>
          <a:p>
            <a:r>
              <a:rPr lang="en-US" baseline="0" dirty="0" smtClean="0">
                <a:solidFill>
                  <a:srgbClr val="FF0000"/>
                </a:solidFill>
              </a:rPr>
              <a:t>We need to do something upstream </a:t>
            </a:r>
            <a:r>
              <a:rPr lang="en-US" baseline="0" dirty="0" smtClean="0"/>
              <a:t>– not as doctors or the DOH, but as members of a society that have caused this epidemic </a:t>
            </a:r>
          </a:p>
          <a:p>
            <a:r>
              <a:rPr lang="en-US" baseline="0" dirty="0" smtClean="0"/>
              <a:t>Unless we start doing something NOW, then we will continue to lose life after life after life</a:t>
            </a:r>
          </a:p>
          <a:p>
            <a:r>
              <a:rPr lang="en-US" baseline="0" dirty="0" smtClean="0"/>
              <a:t>In this silent disaster.</a:t>
            </a:r>
          </a:p>
          <a:p>
            <a:r>
              <a:rPr lang="en-US" baseline="0" dirty="0" smtClean="0"/>
              <a:t> </a:t>
            </a:r>
          </a:p>
          <a:p>
            <a:endParaRPr lang="en-US" baseline="0" dirty="0" smtClean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60EEAB-7550-C941-ADF3-3EA1D36C3956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42500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0" y="1143000"/>
            <a:ext cx="6934200" cy="1981200"/>
          </a:xfrm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0" y="3810000"/>
            <a:ext cx="6934200" cy="1752600"/>
          </a:xfrm>
        </p:spPr>
        <p:txBody>
          <a:bodyPr anchor="ctr"/>
          <a:lstStyle>
            <a:lvl1pPr marL="0" indent="0">
              <a:buFontTx/>
              <a:buNone/>
              <a:defRPr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FAC7AA-C55D-1045-8FBE-CAFB5FE9FE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137599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23F0BA-5B65-1E46-92B2-D38AF71E5E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97697269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28694" y="333812"/>
            <a:ext cx="2155214" cy="65444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1703" y="333812"/>
            <a:ext cx="6298229" cy="654447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3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9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0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804EC2-312D-4314-8387-23CE61953A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3131515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Document 6"/>
          <p:cNvSpPr/>
          <p:nvPr/>
        </p:nvSpPr>
        <p:spPr>
          <a:xfrm rot="10800000">
            <a:off x="1" y="1683041"/>
            <a:ext cx="10150475" cy="3802200"/>
          </a:xfrm>
          <a:custGeom>
            <a:avLst/>
            <a:gdLst>
              <a:gd name="connsiteX0" fmla="*/ 0 w 21600"/>
              <a:gd name="connsiteY0" fmla="*/ 0 h 18805"/>
              <a:gd name="connsiteX1" fmla="*/ 21600 w 21600"/>
              <a:gd name="connsiteY1" fmla="*/ 0 h 18805"/>
              <a:gd name="connsiteX2" fmla="*/ 21600 w 21600"/>
              <a:gd name="connsiteY2" fmla="*/ 17322 h 18805"/>
              <a:gd name="connsiteX3" fmla="*/ 0 w 21600"/>
              <a:gd name="connsiteY3" fmla="*/ 18805 h 18805"/>
              <a:gd name="connsiteX4" fmla="*/ 0 w 21600"/>
              <a:gd name="connsiteY4" fmla="*/ 0 h 18805"/>
              <a:gd name="connsiteX0" fmla="*/ 0 w 21600"/>
              <a:gd name="connsiteY0" fmla="*/ 0 h 18805"/>
              <a:gd name="connsiteX1" fmla="*/ 21600 w 21600"/>
              <a:gd name="connsiteY1" fmla="*/ 0 h 18805"/>
              <a:gd name="connsiteX2" fmla="*/ 21600 w 21600"/>
              <a:gd name="connsiteY2" fmla="*/ 17322 h 18805"/>
              <a:gd name="connsiteX3" fmla="*/ 0 w 21600"/>
              <a:gd name="connsiteY3" fmla="*/ 18805 h 18805"/>
              <a:gd name="connsiteX4" fmla="*/ 0 w 21600"/>
              <a:gd name="connsiteY4" fmla="*/ 0 h 18805"/>
              <a:gd name="connsiteX0" fmla="*/ 0 w 21600"/>
              <a:gd name="connsiteY0" fmla="*/ 0 h 18916"/>
              <a:gd name="connsiteX1" fmla="*/ 21600 w 21600"/>
              <a:gd name="connsiteY1" fmla="*/ 0 h 18916"/>
              <a:gd name="connsiteX2" fmla="*/ 21600 w 21600"/>
              <a:gd name="connsiteY2" fmla="*/ 17322 h 18916"/>
              <a:gd name="connsiteX3" fmla="*/ 0 w 21600"/>
              <a:gd name="connsiteY3" fmla="*/ 18916 h 18916"/>
              <a:gd name="connsiteX4" fmla="*/ 0 w 21600"/>
              <a:gd name="connsiteY4" fmla="*/ 0 h 18916"/>
              <a:gd name="connsiteX0" fmla="*/ 0 w 21600"/>
              <a:gd name="connsiteY0" fmla="*/ 0 h 18916"/>
              <a:gd name="connsiteX1" fmla="*/ 21600 w 21600"/>
              <a:gd name="connsiteY1" fmla="*/ 0 h 18916"/>
              <a:gd name="connsiteX2" fmla="*/ 21600 w 21600"/>
              <a:gd name="connsiteY2" fmla="*/ 17322 h 18916"/>
              <a:gd name="connsiteX3" fmla="*/ 0 w 21600"/>
              <a:gd name="connsiteY3" fmla="*/ 18916 h 18916"/>
              <a:gd name="connsiteX4" fmla="*/ 0 w 21600"/>
              <a:gd name="connsiteY4" fmla="*/ 0 h 18916"/>
              <a:gd name="connsiteX0" fmla="*/ 0 w 21600"/>
              <a:gd name="connsiteY0" fmla="*/ 0 h 18916"/>
              <a:gd name="connsiteX1" fmla="*/ 21600 w 21600"/>
              <a:gd name="connsiteY1" fmla="*/ 0 h 18916"/>
              <a:gd name="connsiteX2" fmla="*/ 21600 w 21600"/>
              <a:gd name="connsiteY2" fmla="*/ 17322 h 18916"/>
              <a:gd name="connsiteX3" fmla="*/ 0 w 21600"/>
              <a:gd name="connsiteY3" fmla="*/ 18916 h 18916"/>
              <a:gd name="connsiteX4" fmla="*/ 0 w 21600"/>
              <a:gd name="connsiteY4" fmla="*/ 0 h 18916"/>
              <a:gd name="connsiteX0" fmla="*/ 0 w 21600"/>
              <a:gd name="connsiteY0" fmla="*/ 0 h 19355"/>
              <a:gd name="connsiteX1" fmla="*/ 21600 w 21600"/>
              <a:gd name="connsiteY1" fmla="*/ 0 h 19355"/>
              <a:gd name="connsiteX2" fmla="*/ 21600 w 21600"/>
              <a:gd name="connsiteY2" fmla="*/ 17322 h 19355"/>
              <a:gd name="connsiteX3" fmla="*/ 0 w 21600"/>
              <a:gd name="connsiteY3" fmla="*/ 19355 h 19355"/>
              <a:gd name="connsiteX4" fmla="*/ 0 w 21600"/>
              <a:gd name="connsiteY4" fmla="*/ 0 h 19355"/>
              <a:gd name="connsiteX0" fmla="*/ 0 w 21600"/>
              <a:gd name="connsiteY0" fmla="*/ 0 h 19355"/>
              <a:gd name="connsiteX1" fmla="*/ 21600 w 21600"/>
              <a:gd name="connsiteY1" fmla="*/ 0 h 19355"/>
              <a:gd name="connsiteX2" fmla="*/ 21600 w 21600"/>
              <a:gd name="connsiteY2" fmla="*/ 17322 h 19355"/>
              <a:gd name="connsiteX3" fmla="*/ 0 w 21600"/>
              <a:gd name="connsiteY3" fmla="*/ 19355 h 19355"/>
              <a:gd name="connsiteX4" fmla="*/ 0 w 21600"/>
              <a:gd name="connsiteY4" fmla="*/ 0 h 19355"/>
              <a:gd name="connsiteX0" fmla="*/ 0 w 21600"/>
              <a:gd name="connsiteY0" fmla="*/ 0 h 19794"/>
              <a:gd name="connsiteX1" fmla="*/ 21600 w 21600"/>
              <a:gd name="connsiteY1" fmla="*/ 0 h 19794"/>
              <a:gd name="connsiteX2" fmla="*/ 21600 w 21600"/>
              <a:gd name="connsiteY2" fmla="*/ 17322 h 19794"/>
              <a:gd name="connsiteX3" fmla="*/ 0 w 21600"/>
              <a:gd name="connsiteY3" fmla="*/ 19794 h 19794"/>
              <a:gd name="connsiteX4" fmla="*/ 0 w 21600"/>
              <a:gd name="connsiteY4" fmla="*/ 0 h 19794"/>
              <a:gd name="connsiteX0" fmla="*/ 0 w 21600"/>
              <a:gd name="connsiteY0" fmla="*/ 0 h 19794"/>
              <a:gd name="connsiteX1" fmla="*/ 21600 w 21600"/>
              <a:gd name="connsiteY1" fmla="*/ 0 h 19794"/>
              <a:gd name="connsiteX2" fmla="*/ 21600 w 21600"/>
              <a:gd name="connsiteY2" fmla="*/ 17322 h 19794"/>
              <a:gd name="connsiteX3" fmla="*/ 0 w 21600"/>
              <a:gd name="connsiteY3" fmla="*/ 19794 h 19794"/>
              <a:gd name="connsiteX4" fmla="*/ 0 w 21600"/>
              <a:gd name="connsiteY4" fmla="*/ 0 h 19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19794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0800" y="17322"/>
                  <a:pt x="7466" y="25350"/>
                  <a:pt x="0" y="19794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bg2">
                  <a:tint val="28000"/>
                  <a:satMod val="2000000"/>
                  <a:alpha val="30000"/>
                </a:schemeClr>
              </a:gs>
              <a:gs pos="35000">
                <a:schemeClr val="bg2">
                  <a:shade val="100000"/>
                  <a:satMod val="600000"/>
                  <a:alpha val="0"/>
                </a:schemeClr>
              </a:gs>
            </a:gsLst>
            <a:lin ang="5400000" scaled="1"/>
          </a:gradFill>
          <a:ln w="317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9937" tIns="49955" rIns="99937" bIns="49955" anchor="ctr"/>
          <a:lstStyle/>
          <a:p>
            <a:pPr algn="ctr" defTabSz="99943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>
              <a:solidFill>
                <a:prstClr val="white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58276" y="3071953"/>
            <a:ext cx="9135428" cy="2398389"/>
          </a:xfrm>
        </p:spPr>
        <p:txBody>
          <a:bodyPr tIns="0" bIns="0" anchor="t"/>
          <a:lstStyle>
            <a:lvl1pPr>
              <a:defRPr sz="5500" cap="all" baseline="0"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  <a:reflection blurRad="12000" stA="25000" endPos="49000" dist="5000" dir="5400000" sy="-100000" algn="bl" rotWithShape="0"/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55110" y="1726163"/>
            <a:ext cx="5667349" cy="1349305"/>
          </a:xfrm>
        </p:spPr>
        <p:txBody>
          <a:bodyPr lIns="0" tIns="0" rIns="0" bIns="0" anchor="b"/>
          <a:lstStyle>
            <a:lvl1pPr marL="0" indent="0" algn="l">
              <a:buNone/>
              <a:defRPr sz="2100">
                <a:solidFill>
                  <a:schemeClr val="tx1"/>
                </a:solidFill>
              </a:defRPr>
            </a:lvl1pPr>
            <a:lvl2pPr marL="499777" indent="0" algn="ctr">
              <a:buNone/>
            </a:lvl2pPr>
            <a:lvl3pPr marL="999439" indent="0" algn="ctr">
              <a:buNone/>
            </a:lvl3pPr>
            <a:lvl4pPr marL="1499171" indent="0" algn="ctr">
              <a:buNone/>
            </a:lvl4pPr>
            <a:lvl5pPr marL="1998873" indent="0" algn="ctr">
              <a:buNone/>
            </a:lvl5pPr>
            <a:lvl6pPr marL="2498606" indent="0" algn="ctr">
              <a:buNone/>
            </a:lvl6pPr>
            <a:lvl7pPr marL="2998323" indent="0" algn="ctr">
              <a:buNone/>
            </a:lvl7pPr>
            <a:lvl8pPr marL="3498029" indent="0" algn="ctr">
              <a:buNone/>
            </a:lvl8pPr>
            <a:lvl9pPr marL="3997731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831EE742-63F4-4E23-923E-5CE71F65C3CF}" type="datetimeFigureOut">
              <a:rPr lang="en-US"/>
              <a:pPr>
                <a:defRPr/>
              </a:pPr>
              <a:t>4/6/2013</a:t>
            </a:fld>
            <a:endParaRPr lang="en-US"/>
          </a:p>
        </p:txBody>
      </p:sp>
      <p:sp>
        <p:nvSpPr>
          <p:cNvPr id="6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8AC4469-8F48-4DF7-A061-6269664B6C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1667303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623D401-6386-45D0-B4EA-F68636B49B2B}" type="datetimeFigureOut">
              <a:rPr lang="en-US"/>
              <a:pPr>
                <a:defRPr/>
              </a:pPr>
              <a:t>4/6/2013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71862A4-D9DF-4080-912C-76C94D3560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0262546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1887" y="1096310"/>
            <a:ext cx="8627904" cy="1507848"/>
          </a:xfrm>
        </p:spPr>
        <p:txBody>
          <a:bodyPr>
            <a:noAutofit/>
          </a:bodyPr>
          <a:lstStyle>
            <a:lvl1pPr algn="l">
              <a:buNone/>
              <a:defRPr sz="53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1817" y="2603738"/>
            <a:ext cx="8627904" cy="1670818"/>
          </a:xfrm>
        </p:spPr>
        <p:txBody>
          <a:bodyPr/>
          <a:lstStyle>
            <a:lvl1pPr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BB3629A-A775-4283-A547-40C48BFCB3D8}" type="datetimeFigureOut">
              <a:rPr lang="en-US"/>
              <a:pPr>
                <a:defRPr/>
              </a:pPr>
              <a:t>4/6/2013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229A983-6230-4C0F-8CE1-BE7A79BD4C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80218201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524" y="1011978"/>
            <a:ext cx="9135428" cy="126497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7524" y="2434547"/>
            <a:ext cx="4483126" cy="4604502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9825" y="2434547"/>
            <a:ext cx="4483126" cy="4604502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8FA9F067-E6A4-458E-9A0C-61D3224AE7F1}" type="datetimeFigureOut">
              <a:rPr lang="en-US"/>
              <a:pPr>
                <a:defRPr/>
              </a:pPr>
              <a:t>4/6/2013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827761DF-90BE-497B-BF78-BAC244A0A6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0246460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524" y="1011978"/>
            <a:ext cx="9135428" cy="1264973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525" y="2337564"/>
            <a:ext cx="4484889" cy="556588"/>
          </a:xfrm>
        </p:spPr>
        <p:txBody>
          <a:bodyPr anchor="b">
            <a:noAutofit/>
          </a:bodyPr>
          <a:lstStyle>
            <a:lvl1pPr>
              <a:buNone/>
              <a:defRPr sz="2400" b="1">
                <a:effectLst>
                  <a:outerShdw blurRad="38000" dist="38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</a:defRPr>
            </a:lvl1pPr>
            <a:lvl2pPr>
              <a:buNone/>
              <a:defRPr sz="2200" b="1"/>
            </a:lvl2pPr>
            <a:lvl3pPr>
              <a:buNone/>
              <a:defRPr sz="20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5156642" y="2337564"/>
            <a:ext cx="4486651" cy="556588"/>
          </a:xfrm>
        </p:spPr>
        <p:txBody>
          <a:bodyPr anchor="b">
            <a:noAutofit/>
          </a:bodyPr>
          <a:lstStyle>
            <a:lvl1pPr>
              <a:buNone/>
              <a:defRPr sz="2400" b="1"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</a:defRPr>
            </a:lvl1pPr>
            <a:lvl2pPr>
              <a:buNone/>
              <a:defRPr sz="2200" b="1"/>
            </a:lvl2pPr>
            <a:lvl3pPr>
              <a:buNone/>
              <a:defRPr sz="20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507525" y="2951603"/>
            <a:ext cx="4484889" cy="404791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56642" y="2951603"/>
            <a:ext cx="4486651" cy="404791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275F40F-ABFF-4B7D-9A9B-2AD5D90836F0}" type="datetimeFigureOut">
              <a:rPr lang="en-US"/>
              <a:pPr>
                <a:defRPr/>
              </a:pPr>
              <a:t>4/6/2013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8AF6392-D9B2-45DA-AC0D-4CF355F556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42876334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524" y="1011978"/>
            <a:ext cx="9135428" cy="1264973"/>
          </a:xfrm>
          <a:effectLst/>
        </p:spPr>
        <p:txBody>
          <a:bodyPr/>
          <a:lstStyle>
            <a:lvl1pPr>
              <a:defRPr sz="5300" cap="none" baseline="0"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A2E79B6-6615-4766-A262-7C78A5A311BA}" type="datetimeFigureOut">
              <a:rPr lang="en-US"/>
              <a:pPr>
                <a:defRPr/>
              </a:pPr>
              <a:t>4/6/2013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AD07D24-3C09-42EF-AE19-ED45F01A1B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60786084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4652792-4B89-4FC4-A6DC-D514E90AB9DE}" type="datetimeFigureOut">
              <a:rPr lang="en-US"/>
              <a:pPr>
                <a:defRPr/>
              </a:pPr>
              <a:t>4/6/2013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7CCC45D-041C-44BE-A22D-3BE075596F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19876056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524" y="79064"/>
            <a:ext cx="9135428" cy="1011978"/>
          </a:xfrm>
        </p:spPr>
        <p:txBody>
          <a:bodyPr tIns="0" bIns="0"/>
          <a:lstStyle>
            <a:lvl1pPr algn="l">
              <a:buNone/>
              <a:defRPr sz="55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07524" y="1254853"/>
            <a:ext cx="2875968" cy="5734544"/>
          </a:xfrm>
        </p:spPr>
        <p:txBody>
          <a:bodyPr lIns="49955" rIns="0"/>
          <a:lstStyle>
            <a:lvl1pPr marL="0" indent="0">
              <a:spcBef>
                <a:spcPts val="333"/>
              </a:spcBef>
              <a:buNone/>
              <a:defRPr sz="2000"/>
            </a:lvl1pPr>
            <a:lvl2pPr>
              <a:buNone/>
              <a:defRPr sz="1300"/>
            </a:lvl2pPr>
            <a:lvl3pPr>
              <a:buNone/>
              <a:defRPr sz="1100"/>
            </a:lvl3pPr>
            <a:lvl4pPr>
              <a:buNone/>
              <a:defRPr sz="1000"/>
            </a:lvl4pPr>
            <a:lvl5pPr>
              <a:buNone/>
              <a:defRPr sz="10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806428" y="1254428"/>
            <a:ext cx="5836523" cy="5745089"/>
          </a:xfrm>
        </p:spPr>
        <p:txBody>
          <a:bodyPr/>
          <a:lstStyle>
            <a:lvl1pPr algn="l">
              <a:defRPr sz="3300"/>
            </a:lvl1pPr>
            <a:lvl2pPr algn="l">
              <a:defRPr sz="3100"/>
            </a:lvl2pPr>
            <a:lvl3pPr algn="l">
              <a:defRPr sz="2700"/>
            </a:lvl3pPr>
            <a:lvl4pPr algn="l">
              <a:defRPr sz="2200"/>
            </a:lvl4pPr>
            <a:lvl5pPr algn="l">
              <a:defRPr sz="2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C5A7917-11FB-43B6-A720-7AF2529123A2}" type="datetimeFigureOut">
              <a:rPr lang="en-US"/>
              <a:pPr>
                <a:defRPr/>
              </a:pPr>
              <a:t>4/6/2013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691AC82-E244-4245-AC51-B842202DDB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5139685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653" y="2192622"/>
            <a:ext cx="3806428" cy="578023"/>
          </a:xfrm>
        </p:spPr>
        <p:txBody>
          <a:bodyPr tIns="0" bIns="0"/>
          <a:lstStyle>
            <a:lvl1pPr algn="r">
              <a:buNone/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43922" y="1180641"/>
            <a:ext cx="5075238" cy="5059892"/>
          </a:xfrm>
          <a:solidFill>
            <a:schemeClr val="bg2">
              <a:shade val="75000"/>
            </a:schemeClr>
          </a:solidFill>
          <a:ln w="60325">
            <a:solidFill>
              <a:srgbClr val="FFFFFF"/>
            </a:solidFill>
            <a:miter lim="800000"/>
          </a:ln>
          <a:effectLst>
            <a:outerShdw blurRad="36195" dist="10000" dir="5400000" algn="tl" rotWithShape="0">
              <a:srgbClr val="000000">
                <a:alpha val="75000"/>
              </a:srgbClr>
            </a:outerShdw>
            <a:reflection stA="21000" endA="500" endPos="10000" dist="20000" dir="5400000" sy="-100000" algn="bl" rotWithShape="0"/>
          </a:effectLst>
        </p:spPr>
        <p:txBody>
          <a:bodyPr>
            <a:normAutofit/>
          </a:bodyPr>
          <a:lstStyle>
            <a:lvl1pPr>
              <a:buNone/>
              <a:defRPr sz="35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7653" y="2814566"/>
            <a:ext cx="3806428" cy="1011978"/>
          </a:xfrm>
        </p:spPr>
        <p:txBody>
          <a:bodyPr lIns="0" tIns="0" rIns="0" bIns="0"/>
          <a:lstStyle>
            <a:lvl1pPr indent="0" algn="r">
              <a:spcBef>
                <a:spcPts val="333"/>
              </a:spcBef>
              <a:buFontTx/>
              <a:buNone/>
              <a:defRPr sz="1600" baseline="0"/>
            </a:lvl1pPr>
            <a:lvl2pPr>
              <a:buFontTx/>
              <a:buNone/>
              <a:defRPr sz="1300"/>
            </a:lvl2pPr>
            <a:lvl3pPr>
              <a:buFontTx/>
              <a:buNone/>
              <a:defRPr sz="1100"/>
            </a:lvl3pPr>
            <a:lvl4pPr>
              <a:buFontTx/>
              <a:buNone/>
              <a:defRPr sz="1000"/>
            </a:lvl4pPr>
            <a:lvl5pPr>
              <a:buFontTx/>
              <a:buNone/>
              <a:defRPr sz="10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DC5BB2A-6122-4959-BC54-4DA719B349BB}" type="datetimeFigureOut">
              <a:rPr lang="en-US"/>
              <a:pPr>
                <a:defRPr/>
              </a:pPr>
              <a:t>4/6/2013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2A1F09B-1CFA-4F0F-84C4-74E68BE20F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340750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10500" y="0"/>
            <a:ext cx="2171700" cy="685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0"/>
            <a:ext cx="6362700" cy="6858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91F559-F02C-E34B-8480-153DF92B55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2118032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3BFB83C-C1EF-4C27-B0D6-455B60F66A36}" type="datetimeFigureOut">
              <a:rPr lang="en-US"/>
              <a:pPr>
                <a:defRPr/>
              </a:pPr>
              <a:t>4/6/2013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4488E55-BD63-42AD-932C-0DE0EF0A98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12850292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59094" y="304308"/>
            <a:ext cx="2283857" cy="647595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7524" y="304308"/>
            <a:ext cx="6682396" cy="647595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0435E3F-CCD7-44BE-ACFB-3FCB815A1096}" type="datetimeFigureOut">
              <a:rPr lang="en-US"/>
              <a:pPr>
                <a:defRPr/>
              </a:pPr>
              <a:t>4/6/2013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46F23B2-B499-4F31-8218-F1B8D9BBD3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09262659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4" y="0"/>
            <a:ext cx="10155762" cy="7582810"/>
            <a:chOff x="1" y="0"/>
            <a:chExt cx="5763" cy="4316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003510">
                <a:defRPr/>
              </a:pPr>
              <a:endParaRPr lang="en-US" sz="2000">
                <a:solidFill>
                  <a:srgbClr val="FFFFFF"/>
                </a:solidFill>
                <a:latin typeface="Verdana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003510">
                <a:defRPr/>
              </a:pPr>
              <a:endParaRPr lang="en-US" sz="2000">
                <a:solidFill>
                  <a:srgbClr val="FFFFFF"/>
                </a:solidFill>
                <a:latin typeface="Verdana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003510">
                <a:defRPr/>
              </a:pPr>
              <a:endParaRPr lang="en-US" sz="2000">
                <a:solidFill>
                  <a:srgbClr val="FFFFFF"/>
                </a:solidFill>
                <a:latin typeface="Verdana"/>
              </a:endParaRPr>
            </a:p>
          </p:txBody>
        </p: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8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03510">
                  <a:defRPr/>
                </a:pPr>
                <a:endParaRPr lang="en-US" sz="2000">
                  <a:solidFill>
                    <a:srgbClr val="FFFFFF"/>
                  </a:solidFill>
                  <a:latin typeface="Verdana"/>
                </a:endParaRPr>
              </a:p>
            </p:txBody>
          </p:sp>
          <p:sp>
            <p:nvSpPr>
              <p:cNvPr id="29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03510">
                  <a:defRPr/>
                </a:pPr>
                <a:endParaRPr lang="en-US" sz="2000">
                  <a:solidFill>
                    <a:srgbClr val="FFFFFF"/>
                  </a:solidFill>
                  <a:latin typeface="Verdana"/>
                </a:endParaRPr>
              </a:p>
            </p:txBody>
          </p:sp>
          <p:sp>
            <p:nvSpPr>
              <p:cNvPr id="30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03510">
                  <a:defRPr/>
                </a:pPr>
                <a:endParaRPr lang="en-US" sz="2000">
                  <a:solidFill>
                    <a:srgbClr val="FFFFFF"/>
                  </a:solidFill>
                  <a:latin typeface="Verdana"/>
                </a:endParaRPr>
              </a:p>
            </p:txBody>
          </p:sp>
          <p:sp>
            <p:nvSpPr>
              <p:cNvPr id="31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03510">
                  <a:defRPr/>
                </a:pPr>
                <a:endParaRPr lang="en-US" sz="2000">
                  <a:solidFill>
                    <a:srgbClr val="FFFFFF"/>
                  </a:solidFill>
                  <a:latin typeface="Verdana"/>
                </a:endParaRPr>
              </a:p>
            </p:txBody>
          </p:sp>
          <p:sp>
            <p:nvSpPr>
              <p:cNvPr id="32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03510">
                  <a:defRPr/>
                </a:pPr>
                <a:endParaRPr lang="en-US" sz="2000">
                  <a:solidFill>
                    <a:srgbClr val="FFFFFF"/>
                  </a:solidFill>
                  <a:latin typeface="Verdana"/>
                </a:endParaRPr>
              </a:p>
            </p:txBody>
          </p:sp>
          <p:sp>
            <p:nvSpPr>
              <p:cNvPr id="33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03510">
                  <a:defRPr/>
                </a:pPr>
                <a:endParaRPr lang="en-US" sz="2000">
                  <a:solidFill>
                    <a:srgbClr val="FFFFFF"/>
                  </a:solidFill>
                  <a:latin typeface="Verdana"/>
                </a:endParaRPr>
              </a:p>
            </p:txBody>
          </p:sp>
          <p:sp>
            <p:nvSpPr>
              <p:cNvPr id="34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03510">
                  <a:defRPr/>
                </a:pPr>
                <a:endParaRPr lang="en-US" sz="2000">
                  <a:solidFill>
                    <a:srgbClr val="FFFFFF"/>
                  </a:solidFill>
                  <a:latin typeface="Verdana"/>
                </a:endParaRPr>
              </a:p>
            </p:txBody>
          </p:sp>
          <p:sp>
            <p:nvSpPr>
              <p:cNvPr id="35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03510">
                  <a:defRPr/>
                </a:pPr>
                <a:endParaRPr lang="en-US" sz="2000">
                  <a:solidFill>
                    <a:srgbClr val="FFFFFF"/>
                  </a:solidFill>
                  <a:latin typeface="Verdana"/>
                </a:endParaRPr>
              </a:p>
            </p:txBody>
          </p:sp>
          <p:sp>
            <p:nvSpPr>
              <p:cNvPr id="36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03510">
                  <a:defRPr/>
                </a:pPr>
                <a:endParaRPr lang="en-US" sz="2000">
                  <a:solidFill>
                    <a:srgbClr val="FFFFFF"/>
                  </a:solidFill>
                  <a:latin typeface="Verdana"/>
                </a:endParaRPr>
              </a:p>
            </p:txBody>
          </p:sp>
          <p:sp>
            <p:nvSpPr>
              <p:cNvPr id="37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03510">
                  <a:defRPr/>
                </a:pPr>
                <a:endParaRPr lang="en-US" sz="2000">
                  <a:solidFill>
                    <a:srgbClr val="FFFFFF"/>
                  </a:solidFill>
                  <a:latin typeface="Verdana"/>
                </a:endParaRPr>
              </a:p>
            </p:txBody>
          </p:sp>
          <p:sp>
            <p:nvSpPr>
              <p:cNvPr id="38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03510">
                  <a:defRPr/>
                </a:pPr>
                <a:endParaRPr lang="en-US" sz="2000">
                  <a:solidFill>
                    <a:srgbClr val="FFFFFF"/>
                  </a:solidFill>
                  <a:latin typeface="Verdana"/>
                </a:endParaRPr>
              </a:p>
            </p:txBody>
          </p:sp>
          <p:sp>
            <p:nvSpPr>
              <p:cNvPr id="39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03510">
                  <a:defRPr/>
                </a:pPr>
                <a:endParaRPr lang="en-US" sz="2000">
                  <a:solidFill>
                    <a:srgbClr val="FFFFFF"/>
                  </a:solidFill>
                  <a:latin typeface="Verdana"/>
                </a:endParaRPr>
              </a:p>
            </p:txBody>
          </p:sp>
          <p:sp>
            <p:nvSpPr>
              <p:cNvPr id="40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03510">
                  <a:defRPr/>
                </a:pPr>
                <a:endParaRPr lang="en-US" sz="2000">
                  <a:solidFill>
                    <a:srgbClr val="FFFFFF"/>
                  </a:solidFill>
                  <a:latin typeface="Verdana"/>
                </a:endParaRPr>
              </a:p>
            </p:txBody>
          </p:sp>
        </p:grpSp>
        <p:sp>
          <p:nvSpPr>
            <p:cNvPr id="9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003510">
                <a:defRPr/>
              </a:pPr>
              <a:endParaRPr lang="en-US" sz="2000">
                <a:solidFill>
                  <a:srgbClr val="FFFFFF"/>
                </a:solidFill>
                <a:latin typeface="Verdana"/>
              </a:endParaRPr>
            </a:p>
          </p:txBody>
        </p:sp>
        <p:sp>
          <p:nvSpPr>
            <p:cNvPr id="10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003510">
                <a:defRPr/>
              </a:pPr>
              <a:endParaRPr lang="en-US" sz="2000">
                <a:solidFill>
                  <a:srgbClr val="FFFFFF"/>
                </a:solidFill>
                <a:latin typeface="Verdana"/>
              </a:endParaRPr>
            </a:p>
          </p:txBody>
        </p:sp>
        <p:sp>
          <p:nvSpPr>
            <p:cNvPr id="11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003510">
                <a:defRPr/>
              </a:pPr>
              <a:endParaRPr lang="en-US" sz="2000">
                <a:solidFill>
                  <a:srgbClr val="FFFFFF"/>
                </a:solidFill>
                <a:latin typeface="Verdana"/>
              </a:endParaRPr>
            </a:p>
          </p:txBody>
        </p:sp>
        <p:sp>
          <p:nvSpPr>
            <p:cNvPr id="12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57 w 717"/>
                <a:gd name="T1" fmla="*/ 845 h 845"/>
                <a:gd name="T2" fmla="*/ 757 w 717"/>
                <a:gd name="T3" fmla="*/ 821 h 845"/>
                <a:gd name="T4" fmla="*/ 614 w 717"/>
                <a:gd name="T5" fmla="*/ 605 h 845"/>
                <a:gd name="T6" fmla="*/ 426 w 717"/>
                <a:gd name="T7" fmla="*/ 396 h 845"/>
                <a:gd name="T8" fmla="*/ 241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29 w 717"/>
                <a:gd name="T15" fmla="*/ 198 h 845"/>
                <a:gd name="T16" fmla="*/ 420 w 717"/>
                <a:gd name="T17" fmla="*/ 408 h 845"/>
                <a:gd name="T18" fmla="*/ 608 w 717"/>
                <a:gd name="T19" fmla="*/ 623 h 845"/>
                <a:gd name="T20" fmla="*/ 757 w 717"/>
                <a:gd name="T21" fmla="*/ 845 h 845"/>
                <a:gd name="T22" fmla="*/ 757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003510" eaLnBrk="1" hangingPunct="1"/>
              <a:endParaRPr lang="en-PH" sz="2000" smtClean="0">
                <a:solidFill>
                  <a:srgbClr val="FFFFFF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3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27 w 407"/>
                <a:gd name="T1" fmla="*/ 414 h 414"/>
                <a:gd name="T2" fmla="*/ 427 w 407"/>
                <a:gd name="T3" fmla="*/ 396 h 414"/>
                <a:gd name="T4" fmla="*/ 242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36 w 407"/>
                <a:gd name="T13" fmla="*/ 204 h 414"/>
                <a:gd name="T14" fmla="*/ 427 w 407"/>
                <a:gd name="T15" fmla="*/ 414 h 414"/>
                <a:gd name="T16" fmla="*/ 427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003510" eaLnBrk="1" hangingPunct="1"/>
              <a:endParaRPr lang="en-PH" sz="2000" smtClean="0">
                <a:solidFill>
                  <a:srgbClr val="FFFFFF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4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003510">
                <a:defRPr/>
              </a:pPr>
              <a:endParaRPr lang="en-US" sz="2000">
                <a:solidFill>
                  <a:srgbClr val="FFFFFF"/>
                </a:solidFill>
                <a:latin typeface="Verdana"/>
              </a:endParaRPr>
            </a:p>
          </p:txBody>
        </p:sp>
        <p:sp>
          <p:nvSpPr>
            <p:cNvPr id="15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626 w 586"/>
                <a:gd name="T1" fmla="*/ 0 h 599"/>
                <a:gd name="T2" fmla="*/ 608 w 586"/>
                <a:gd name="T3" fmla="*/ 0 h 599"/>
                <a:gd name="T4" fmla="*/ 427 w 586"/>
                <a:gd name="T5" fmla="*/ 132 h 599"/>
                <a:gd name="T6" fmla="*/ 277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77 w 586"/>
                <a:gd name="T17" fmla="*/ 282 h 599"/>
                <a:gd name="T18" fmla="*/ 433 w 586"/>
                <a:gd name="T19" fmla="*/ 138 h 599"/>
                <a:gd name="T20" fmla="*/ 626 w 586"/>
                <a:gd name="T21" fmla="*/ 0 h 599"/>
                <a:gd name="T22" fmla="*/ 626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003510" eaLnBrk="1" hangingPunct="1"/>
              <a:endParaRPr lang="en-PH" sz="2000" smtClean="0">
                <a:solidFill>
                  <a:srgbClr val="FFFFFF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6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89 w 269"/>
                <a:gd name="T1" fmla="*/ 0 h 252"/>
                <a:gd name="T2" fmla="*/ 271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89 w 269"/>
                <a:gd name="T15" fmla="*/ 0 h 252"/>
                <a:gd name="T16" fmla="*/ 289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003510" eaLnBrk="1" hangingPunct="1"/>
              <a:endParaRPr lang="en-PH" sz="2000" smtClean="0">
                <a:solidFill>
                  <a:srgbClr val="FFFFFF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7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1003510" eaLnBrk="1" hangingPunct="1"/>
              <a:endParaRPr lang="en-PH" sz="2000" smtClean="0">
                <a:solidFill>
                  <a:srgbClr val="FFFFFF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8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1003510" eaLnBrk="1" hangingPunct="1"/>
              <a:endParaRPr lang="en-PH" sz="2000" smtClean="0">
                <a:solidFill>
                  <a:srgbClr val="FFFFFF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9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1003510" eaLnBrk="1" hangingPunct="1"/>
              <a:endParaRPr lang="en-PH" sz="2000" smtClean="0">
                <a:solidFill>
                  <a:srgbClr val="FFFFFF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grpSp>
          <p:nvGrpSpPr>
            <p:cNvPr id="20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3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1003510" eaLnBrk="1" hangingPunct="1"/>
                <a:endParaRPr lang="en-PH" sz="2000" smtClean="0">
                  <a:solidFill>
                    <a:srgbClr val="FFFFFF"/>
                  </a:solidFill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24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1003510" eaLnBrk="1" hangingPunct="1"/>
                <a:endParaRPr lang="en-PH" sz="2000" smtClean="0">
                  <a:solidFill>
                    <a:srgbClr val="FFFFFF"/>
                  </a:solidFill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25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1003510" eaLnBrk="1" hangingPunct="1"/>
                <a:endParaRPr lang="en-PH" sz="2000" smtClean="0">
                  <a:solidFill>
                    <a:srgbClr val="FFFFFF"/>
                  </a:solidFill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26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1003510" eaLnBrk="1" hangingPunct="1"/>
                <a:endParaRPr lang="en-PH" sz="2000" smtClean="0">
                  <a:solidFill>
                    <a:srgbClr val="FFFFFF"/>
                  </a:solidFill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27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1003510" eaLnBrk="1" hangingPunct="1"/>
                <a:endParaRPr lang="en-PH" sz="2000" smtClean="0">
                  <a:solidFill>
                    <a:srgbClr val="FFFFFF"/>
                  </a:solidFill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</p:grpSp>
        <p:sp>
          <p:nvSpPr>
            <p:cNvPr id="21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1003510" eaLnBrk="1" hangingPunct="1"/>
              <a:endParaRPr lang="en-PH" sz="2000" smtClean="0">
                <a:solidFill>
                  <a:srgbClr val="FFFFFF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22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1003510" eaLnBrk="1" hangingPunct="1"/>
              <a:endParaRPr lang="en-PH" sz="2000" smtClean="0">
                <a:solidFill>
                  <a:srgbClr val="FFFFFF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sp>
        <p:nvSpPr>
          <p:cNvPr id="108583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761286" y="1872863"/>
            <a:ext cx="8627904" cy="1922056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8584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522571" y="4300908"/>
            <a:ext cx="7105333" cy="1939625"/>
          </a:xfrm>
        </p:spPr>
        <p:txBody>
          <a:bodyPr/>
          <a:lstStyle>
            <a:lvl1pPr marL="0" indent="0" algn="ctr">
              <a:buFont typeface="Wingdings" pitchFamily="-109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2" name="Rectangle 4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" name="Rectangle 4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fld id="{F1565737-8481-4573-B608-797E6EEBCB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63198628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fld id="{47EF044C-C3A4-422C-9CFE-04A6949C1C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10073366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1817" y="4877174"/>
            <a:ext cx="8627904" cy="1507426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1817" y="3217159"/>
            <a:ext cx="8627904" cy="1660277"/>
          </a:xfrm>
        </p:spPr>
        <p:txBody>
          <a:bodyPr anchor="b"/>
          <a:lstStyle>
            <a:lvl1pPr marL="0" indent="0">
              <a:buNone/>
              <a:defRPr sz="2200"/>
            </a:lvl1pPr>
            <a:lvl2pPr marL="501808" indent="0">
              <a:buNone/>
              <a:defRPr sz="2000"/>
            </a:lvl2pPr>
            <a:lvl3pPr marL="1003510" indent="0">
              <a:buNone/>
              <a:defRPr sz="1800"/>
            </a:lvl3pPr>
            <a:lvl4pPr marL="1505281" indent="0">
              <a:buNone/>
              <a:defRPr sz="1600"/>
            </a:lvl4pPr>
            <a:lvl5pPr marL="2007018" indent="0">
              <a:buNone/>
              <a:defRPr sz="1600"/>
            </a:lvl5pPr>
            <a:lvl6pPr marL="2508796" indent="0">
              <a:buNone/>
              <a:defRPr sz="1600"/>
            </a:lvl6pPr>
            <a:lvl7pPr marL="3010550" indent="0">
              <a:buNone/>
              <a:defRPr sz="1600"/>
            </a:lvl7pPr>
            <a:lvl8pPr marL="3512294" indent="0">
              <a:buNone/>
              <a:defRPr sz="1600"/>
            </a:lvl8pPr>
            <a:lvl9pPr marL="4014029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fld id="{E730235A-E6E1-4389-83B2-590BCE8DB4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31222805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7524" y="1770964"/>
            <a:ext cx="4483126" cy="5014212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9825" y="1770964"/>
            <a:ext cx="4483126" cy="5014212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fld id="{6C62803A-989F-4D7F-82AE-31D1B6054D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50961371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524" y="303945"/>
            <a:ext cx="9135428" cy="1264973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525" y="1698934"/>
            <a:ext cx="4484889" cy="708033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1808" indent="0">
              <a:buNone/>
              <a:defRPr sz="2200" b="1"/>
            </a:lvl2pPr>
            <a:lvl3pPr marL="1003510" indent="0">
              <a:buNone/>
              <a:defRPr sz="2000" b="1"/>
            </a:lvl3pPr>
            <a:lvl4pPr marL="1505281" indent="0">
              <a:buNone/>
              <a:defRPr sz="1800" b="1"/>
            </a:lvl4pPr>
            <a:lvl5pPr marL="2007018" indent="0">
              <a:buNone/>
              <a:defRPr sz="1800" b="1"/>
            </a:lvl5pPr>
            <a:lvl6pPr marL="2508796" indent="0">
              <a:buNone/>
              <a:defRPr sz="1800" b="1"/>
            </a:lvl6pPr>
            <a:lvl7pPr marL="3010550" indent="0">
              <a:buNone/>
              <a:defRPr sz="1800" b="1"/>
            </a:lvl7pPr>
            <a:lvl8pPr marL="3512294" indent="0">
              <a:buNone/>
              <a:defRPr sz="1800" b="1"/>
            </a:lvl8pPr>
            <a:lvl9pPr marL="4014029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7525" y="2406962"/>
            <a:ext cx="4484889" cy="437294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56563" y="1698934"/>
            <a:ext cx="4486651" cy="708033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1808" indent="0">
              <a:buNone/>
              <a:defRPr sz="2200" b="1"/>
            </a:lvl2pPr>
            <a:lvl3pPr marL="1003510" indent="0">
              <a:buNone/>
              <a:defRPr sz="2000" b="1"/>
            </a:lvl3pPr>
            <a:lvl4pPr marL="1505281" indent="0">
              <a:buNone/>
              <a:defRPr sz="1800" b="1"/>
            </a:lvl4pPr>
            <a:lvl5pPr marL="2007018" indent="0">
              <a:buNone/>
              <a:defRPr sz="1800" b="1"/>
            </a:lvl5pPr>
            <a:lvl6pPr marL="2508796" indent="0">
              <a:buNone/>
              <a:defRPr sz="1800" b="1"/>
            </a:lvl6pPr>
            <a:lvl7pPr marL="3010550" indent="0">
              <a:buNone/>
              <a:defRPr sz="1800" b="1"/>
            </a:lvl7pPr>
            <a:lvl8pPr marL="3512294" indent="0">
              <a:buNone/>
              <a:defRPr sz="1800" b="1"/>
            </a:lvl8pPr>
            <a:lvl9pPr marL="4014029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56563" y="2406962"/>
            <a:ext cx="4486651" cy="437294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4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fld id="{3FDE22A7-154E-4354-9CB8-321EC88796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85696372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fld id="{BA189DBC-8BA4-4A6A-B8C3-589347153B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30443045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fld id="{69B8D82E-F44C-432E-A936-F47450B573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98441099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524" y="302188"/>
            <a:ext cx="3339436" cy="1286056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554" y="302192"/>
            <a:ext cx="5674397" cy="6477716"/>
          </a:xfrm>
        </p:spPr>
        <p:txBody>
          <a:bodyPr/>
          <a:lstStyle>
            <a:lvl1pPr>
              <a:defRPr sz="35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7524" y="1588505"/>
            <a:ext cx="3339436" cy="5191661"/>
          </a:xfrm>
        </p:spPr>
        <p:txBody>
          <a:bodyPr/>
          <a:lstStyle>
            <a:lvl1pPr marL="0" indent="0">
              <a:buNone/>
              <a:defRPr sz="1600"/>
            </a:lvl1pPr>
            <a:lvl2pPr marL="501808" indent="0">
              <a:buNone/>
              <a:defRPr sz="1300"/>
            </a:lvl2pPr>
            <a:lvl3pPr marL="1003510" indent="0">
              <a:buNone/>
              <a:defRPr sz="1100"/>
            </a:lvl3pPr>
            <a:lvl4pPr marL="1505281" indent="0">
              <a:buNone/>
              <a:defRPr sz="1000"/>
            </a:lvl4pPr>
            <a:lvl5pPr marL="2007018" indent="0">
              <a:buNone/>
              <a:defRPr sz="1000"/>
            </a:lvl5pPr>
            <a:lvl6pPr marL="2508796" indent="0">
              <a:buNone/>
              <a:defRPr sz="1000"/>
            </a:lvl6pPr>
            <a:lvl7pPr marL="3010550" indent="0">
              <a:buNone/>
              <a:defRPr sz="1000"/>
            </a:lvl7pPr>
            <a:lvl8pPr marL="3512294" indent="0">
              <a:buNone/>
              <a:defRPr sz="1000"/>
            </a:lvl8pPr>
            <a:lvl9pPr marL="401402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fld id="{D8E618B9-F387-4952-A7D8-9B5972B972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666955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295400" y="0"/>
            <a:ext cx="8686800" cy="6858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7277BF-236C-5C49-BC6B-21C02D2173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28904862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9564" y="5312887"/>
            <a:ext cx="6090285" cy="627216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89564" y="678166"/>
            <a:ext cx="6090285" cy="4553903"/>
          </a:xfrm>
        </p:spPr>
        <p:txBody>
          <a:bodyPr/>
          <a:lstStyle>
            <a:lvl1pPr marL="0" indent="0">
              <a:buNone/>
              <a:defRPr sz="3500"/>
            </a:lvl1pPr>
            <a:lvl2pPr marL="501808" indent="0">
              <a:buNone/>
              <a:defRPr sz="3100"/>
            </a:lvl2pPr>
            <a:lvl3pPr marL="1003510" indent="0">
              <a:buNone/>
              <a:defRPr sz="2700"/>
            </a:lvl3pPr>
            <a:lvl4pPr marL="1505281" indent="0">
              <a:buNone/>
              <a:defRPr sz="2200"/>
            </a:lvl4pPr>
            <a:lvl5pPr marL="2007018" indent="0">
              <a:buNone/>
              <a:defRPr sz="2200"/>
            </a:lvl5pPr>
            <a:lvl6pPr marL="2508796" indent="0">
              <a:buNone/>
              <a:defRPr sz="2200"/>
            </a:lvl6pPr>
            <a:lvl7pPr marL="3010550" indent="0">
              <a:buNone/>
              <a:defRPr sz="2200"/>
            </a:lvl7pPr>
            <a:lvl8pPr marL="3512294" indent="0">
              <a:buNone/>
              <a:defRPr sz="2200"/>
            </a:lvl8pPr>
            <a:lvl9pPr marL="4014029" indent="0">
              <a:buNone/>
              <a:defRPr sz="22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89564" y="5940103"/>
            <a:ext cx="6090285" cy="890751"/>
          </a:xfrm>
        </p:spPr>
        <p:txBody>
          <a:bodyPr/>
          <a:lstStyle>
            <a:lvl1pPr marL="0" indent="0">
              <a:buNone/>
              <a:defRPr sz="1600"/>
            </a:lvl1pPr>
            <a:lvl2pPr marL="501808" indent="0">
              <a:buNone/>
              <a:defRPr sz="1300"/>
            </a:lvl2pPr>
            <a:lvl3pPr marL="1003510" indent="0">
              <a:buNone/>
              <a:defRPr sz="1100"/>
            </a:lvl3pPr>
            <a:lvl4pPr marL="1505281" indent="0">
              <a:buNone/>
              <a:defRPr sz="1000"/>
            </a:lvl4pPr>
            <a:lvl5pPr marL="2007018" indent="0">
              <a:buNone/>
              <a:defRPr sz="1000"/>
            </a:lvl5pPr>
            <a:lvl6pPr marL="2508796" indent="0">
              <a:buNone/>
              <a:defRPr sz="1000"/>
            </a:lvl6pPr>
            <a:lvl7pPr marL="3010550" indent="0">
              <a:buNone/>
              <a:defRPr sz="1000"/>
            </a:lvl7pPr>
            <a:lvl8pPr marL="3512294" indent="0">
              <a:buNone/>
              <a:defRPr sz="1000"/>
            </a:lvl8pPr>
            <a:lvl9pPr marL="401402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fld id="{44CBFA62-7E52-4999-85AE-BD2B9A41E1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14209766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fld id="{1C4F2B6C-F076-4651-855F-EBA471F9B8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03138086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59094" y="307459"/>
            <a:ext cx="2283857" cy="647771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7524" y="307459"/>
            <a:ext cx="6682396" cy="647771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fld id="{8450CC07-C9C5-4163-9659-994F9C1B92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3784561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524" y="307721"/>
            <a:ext cx="9135428" cy="126145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507524" y="1770964"/>
            <a:ext cx="9135428" cy="5014212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fld id="{D4EA6742-61E5-4E40-A947-AC1DDF3812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6671822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1286" y="2357774"/>
            <a:ext cx="8627904" cy="162689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571" y="4300908"/>
            <a:ext cx="7105333" cy="193962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2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51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077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02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2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154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180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205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18967-8FCF-42BB-AD4D-2BCCB8D374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1FDE3-26CB-4729-BE57-4E6EED6505E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67928880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18967-8FCF-42BB-AD4D-2BCCB8D374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1FDE3-26CB-4729-BE57-4E6EED6505E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49565116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1817" y="4877174"/>
            <a:ext cx="8627904" cy="1507426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1817" y="3217117"/>
            <a:ext cx="8627904" cy="1660277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261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0514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077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1028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128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154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180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205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18967-8FCF-42BB-AD4D-2BCCB8D374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1FDE3-26CB-4729-BE57-4E6EED6505E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76754712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7524" y="1770965"/>
            <a:ext cx="4483126" cy="5008942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9825" y="1770965"/>
            <a:ext cx="4483126" cy="5008942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18967-8FCF-42BB-AD4D-2BCCB8D374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1FDE3-26CB-4729-BE57-4E6EED6505E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18344716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525" y="1698934"/>
            <a:ext cx="4484889" cy="708033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2616" indent="0">
              <a:buNone/>
              <a:defRPr sz="2200" b="1"/>
            </a:lvl2pPr>
            <a:lvl3pPr marL="1005147" indent="0">
              <a:buNone/>
              <a:defRPr sz="2000" b="1"/>
            </a:lvl3pPr>
            <a:lvl4pPr marL="1507737" indent="0">
              <a:buNone/>
              <a:defRPr sz="1800" b="1"/>
            </a:lvl4pPr>
            <a:lvl5pPr marL="2010285" indent="0">
              <a:buNone/>
              <a:defRPr sz="1800" b="1"/>
            </a:lvl5pPr>
            <a:lvl6pPr marL="2512878" indent="0">
              <a:buNone/>
              <a:defRPr sz="1800" b="1"/>
            </a:lvl6pPr>
            <a:lvl7pPr marL="3015451" indent="0">
              <a:buNone/>
              <a:defRPr sz="1800" b="1"/>
            </a:lvl7pPr>
            <a:lvl8pPr marL="3518012" indent="0">
              <a:buNone/>
              <a:defRPr sz="1800" b="1"/>
            </a:lvl8pPr>
            <a:lvl9pPr marL="4020562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7525" y="2406962"/>
            <a:ext cx="4484889" cy="437294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56521" y="1698934"/>
            <a:ext cx="4486651" cy="708033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2616" indent="0">
              <a:buNone/>
              <a:defRPr sz="2200" b="1"/>
            </a:lvl2pPr>
            <a:lvl3pPr marL="1005147" indent="0">
              <a:buNone/>
              <a:defRPr sz="2000" b="1"/>
            </a:lvl3pPr>
            <a:lvl4pPr marL="1507737" indent="0">
              <a:buNone/>
              <a:defRPr sz="1800" b="1"/>
            </a:lvl4pPr>
            <a:lvl5pPr marL="2010285" indent="0">
              <a:buNone/>
              <a:defRPr sz="1800" b="1"/>
            </a:lvl5pPr>
            <a:lvl6pPr marL="2512878" indent="0">
              <a:buNone/>
              <a:defRPr sz="1800" b="1"/>
            </a:lvl6pPr>
            <a:lvl7pPr marL="3015451" indent="0">
              <a:buNone/>
              <a:defRPr sz="1800" b="1"/>
            </a:lvl7pPr>
            <a:lvl8pPr marL="3518012" indent="0">
              <a:buNone/>
              <a:defRPr sz="1800" b="1"/>
            </a:lvl8pPr>
            <a:lvl9pPr marL="4020562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56521" y="2406962"/>
            <a:ext cx="4486651" cy="437294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18967-8FCF-42BB-AD4D-2BCCB8D374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1FDE3-26CB-4729-BE57-4E6EED6505E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69011020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18967-8FCF-42BB-AD4D-2BCCB8D374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1FDE3-26CB-4729-BE57-4E6EED6505E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678217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1286" y="2357774"/>
            <a:ext cx="8627904" cy="162689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571" y="4300908"/>
            <a:ext cx="7105333" cy="193962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967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33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900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866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833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80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76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733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P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8C9AC-3A30-49AB-A28E-3288B8E46D87}" type="datetimeFigureOut">
              <a:rPr lang="en-PH" smtClean="0">
                <a:solidFill>
                  <a:prstClr val="black">
                    <a:tint val="75000"/>
                  </a:prstClr>
                </a:solidFill>
              </a:rPr>
              <a:pPr/>
              <a:t>4/6/2013</a:t>
            </a:fld>
            <a:endParaRPr lang="en-P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8385C-A77A-4F37-A3D7-79B785AA77AF}" type="slidenum">
              <a:rPr lang="en-P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P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94251909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18967-8FCF-42BB-AD4D-2BCCB8D374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1FDE3-26CB-4729-BE57-4E6EED6505E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13170994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524" y="302188"/>
            <a:ext cx="3339436" cy="1286056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554" y="302192"/>
            <a:ext cx="5674397" cy="6477716"/>
          </a:xfrm>
        </p:spPr>
        <p:txBody>
          <a:bodyPr/>
          <a:lstStyle>
            <a:lvl1pPr>
              <a:defRPr sz="35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7524" y="1588463"/>
            <a:ext cx="3339436" cy="5191661"/>
          </a:xfrm>
        </p:spPr>
        <p:txBody>
          <a:bodyPr/>
          <a:lstStyle>
            <a:lvl1pPr marL="0" indent="0">
              <a:buNone/>
              <a:defRPr sz="1600"/>
            </a:lvl1pPr>
            <a:lvl2pPr marL="502616" indent="0">
              <a:buNone/>
              <a:defRPr sz="1300"/>
            </a:lvl2pPr>
            <a:lvl3pPr marL="1005147" indent="0">
              <a:buNone/>
              <a:defRPr sz="1100"/>
            </a:lvl3pPr>
            <a:lvl4pPr marL="1507737" indent="0">
              <a:buNone/>
              <a:defRPr sz="1000"/>
            </a:lvl4pPr>
            <a:lvl5pPr marL="2010285" indent="0">
              <a:buNone/>
              <a:defRPr sz="1000"/>
            </a:lvl5pPr>
            <a:lvl6pPr marL="2512878" indent="0">
              <a:buNone/>
              <a:defRPr sz="1000"/>
            </a:lvl6pPr>
            <a:lvl7pPr marL="3015451" indent="0">
              <a:buNone/>
              <a:defRPr sz="1000"/>
            </a:lvl7pPr>
            <a:lvl8pPr marL="3518012" indent="0">
              <a:buNone/>
              <a:defRPr sz="1000"/>
            </a:lvl8pPr>
            <a:lvl9pPr marL="4020562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18967-8FCF-42BB-AD4D-2BCCB8D374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1FDE3-26CB-4729-BE57-4E6EED6505E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37931321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9564" y="5312887"/>
            <a:ext cx="6090285" cy="627216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89564" y="678166"/>
            <a:ext cx="6090285" cy="4553903"/>
          </a:xfrm>
        </p:spPr>
        <p:txBody>
          <a:bodyPr/>
          <a:lstStyle>
            <a:lvl1pPr marL="0" indent="0">
              <a:buNone/>
              <a:defRPr sz="3500"/>
            </a:lvl1pPr>
            <a:lvl2pPr marL="502616" indent="0">
              <a:buNone/>
              <a:defRPr sz="3100"/>
            </a:lvl2pPr>
            <a:lvl3pPr marL="1005147" indent="0">
              <a:buNone/>
              <a:defRPr sz="2700"/>
            </a:lvl3pPr>
            <a:lvl4pPr marL="1507737" indent="0">
              <a:buNone/>
              <a:defRPr sz="2200"/>
            </a:lvl4pPr>
            <a:lvl5pPr marL="2010285" indent="0">
              <a:buNone/>
              <a:defRPr sz="2200"/>
            </a:lvl5pPr>
            <a:lvl6pPr marL="2512878" indent="0">
              <a:buNone/>
              <a:defRPr sz="2200"/>
            </a:lvl6pPr>
            <a:lvl7pPr marL="3015451" indent="0">
              <a:buNone/>
              <a:defRPr sz="2200"/>
            </a:lvl7pPr>
            <a:lvl8pPr marL="3518012" indent="0">
              <a:buNone/>
              <a:defRPr sz="2200"/>
            </a:lvl8pPr>
            <a:lvl9pPr marL="4020562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89564" y="5940103"/>
            <a:ext cx="6090285" cy="890751"/>
          </a:xfrm>
        </p:spPr>
        <p:txBody>
          <a:bodyPr/>
          <a:lstStyle>
            <a:lvl1pPr marL="0" indent="0">
              <a:buNone/>
              <a:defRPr sz="1600"/>
            </a:lvl1pPr>
            <a:lvl2pPr marL="502616" indent="0">
              <a:buNone/>
              <a:defRPr sz="1300"/>
            </a:lvl2pPr>
            <a:lvl3pPr marL="1005147" indent="0">
              <a:buNone/>
              <a:defRPr sz="1100"/>
            </a:lvl3pPr>
            <a:lvl4pPr marL="1507737" indent="0">
              <a:buNone/>
              <a:defRPr sz="1000"/>
            </a:lvl4pPr>
            <a:lvl5pPr marL="2010285" indent="0">
              <a:buNone/>
              <a:defRPr sz="1000"/>
            </a:lvl5pPr>
            <a:lvl6pPr marL="2512878" indent="0">
              <a:buNone/>
              <a:defRPr sz="1000"/>
            </a:lvl6pPr>
            <a:lvl7pPr marL="3015451" indent="0">
              <a:buNone/>
              <a:defRPr sz="1000"/>
            </a:lvl7pPr>
            <a:lvl8pPr marL="3518012" indent="0">
              <a:buNone/>
              <a:defRPr sz="1000"/>
            </a:lvl8pPr>
            <a:lvl9pPr marL="4020562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18967-8FCF-42BB-AD4D-2BCCB8D374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1FDE3-26CB-4729-BE57-4E6EED6505E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49659078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18967-8FCF-42BB-AD4D-2BCCB8D374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1FDE3-26CB-4729-BE57-4E6EED6505E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40582300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59094" y="304165"/>
            <a:ext cx="2283857" cy="647595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7524" y="304165"/>
            <a:ext cx="6682396" cy="647595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18967-8FCF-42BB-AD4D-2BCCB8D374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1FDE3-26CB-4729-BE57-4E6EED6505E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79520672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4" y="0"/>
            <a:ext cx="10155762" cy="7582810"/>
            <a:chOff x="1" y="0"/>
            <a:chExt cx="5763" cy="4316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005319">
                <a:defRPr/>
              </a:pPr>
              <a:endParaRPr lang="en-US" sz="2000">
                <a:solidFill>
                  <a:srgbClr val="FFFFFF"/>
                </a:solidFill>
                <a:latin typeface="Verdana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005319">
                <a:defRPr/>
              </a:pPr>
              <a:endParaRPr lang="en-US" sz="2000">
                <a:solidFill>
                  <a:srgbClr val="FFFFFF"/>
                </a:solidFill>
                <a:latin typeface="Verdana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005319">
                <a:defRPr/>
              </a:pPr>
              <a:endParaRPr lang="en-US" sz="2000">
                <a:solidFill>
                  <a:srgbClr val="FFFFFF"/>
                </a:solidFill>
                <a:latin typeface="Verdana"/>
              </a:endParaRPr>
            </a:p>
          </p:txBody>
        </p: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8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05319">
                  <a:defRPr/>
                </a:pPr>
                <a:endParaRPr lang="en-US" sz="2000">
                  <a:solidFill>
                    <a:srgbClr val="FFFFFF"/>
                  </a:solidFill>
                  <a:latin typeface="Verdana"/>
                </a:endParaRPr>
              </a:p>
            </p:txBody>
          </p:sp>
          <p:sp>
            <p:nvSpPr>
              <p:cNvPr id="29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05319">
                  <a:defRPr/>
                </a:pPr>
                <a:endParaRPr lang="en-US" sz="2000">
                  <a:solidFill>
                    <a:srgbClr val="FFFFFF"/>
                  </a:solidFill>
                  <a:latin typeface="Verdana"/>
                </a:endParaRPr>
              </a:p>
            </p:txBody>
          </p:sp>
          <p:sp>
            <p:nvSpPr>
              <p:cNvPr id="30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05319">
                  <a:defRPr/>
                </a:pPr>
                <a:endParaRPr lang="en-US" sz="2000">
                  <a:solidFill>
                    <a:srgbClr val="FFFFFF"/>
                  </a:solidFill>
                  <a:latin typeface="Verdana"/>
                </a:endParaRPr>
              </a:p>
            </p:txBody>
          </p:sp>
          <p:sp>
            <p:nvSpPr>
              <p:cNvPr id="31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05319">
                  <a:defRPr/>
                </a:pPr>
                <a:endParaRPr lang="en-US" sz="2000">
                  <a:solidFill>
                    <a:srgbClr val="FFFFFF"/>
                  </a:solidFill>
                  <a:latin typeface="Verdana"/>
                </a:endParaRPr>
              </a:p>
            </p:txBody>
          </p:sp>
          <p:sp>
            <p:nvSpPr>
              <p:cNvPr id="32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05319">
                  <a:defRPr/>
                </a:pPr>
                <a:endParaRPr lang="en-US" sz="2000">
                  <a:solidFill>
                    <a:srgbClr val="FFFFFF"/>
                  </a:solidFill>
                  <a:latin typeface="Verdana"/>
                </a:endParaRPr>
              </a:p>
            </p:txBody>
          </p:sp>
          <p:sp>
            <p:nvSpPr>
              <p:cNvPr id="33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05319">
                  <a:defRPr/>
                </a:pPr>
                <a:endParaRPr lang="en-US" sz="2000">
                  <a:solidFill>
                    <a:srgbClr val="FFFFFF"/>
                  </a:solidFill>
                  <a:latin typeface="Verdana"/>
                </a:endParaRPr>
              </a:p>
            </p:txBody>
          </p:sp>
          <p:sp>
            <p:nvSpPr>
              <p:cNvPr id="34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05319">
                  <a:defRPr/>
                </a:pPr>
                <a:endParaRPr lang="en-US" sz="2000">
                  <a:solidFill>
                    <a:srgbClr val="FFFFFF"/>
                  </a:solidFill>
                  <a:latin typeface="Verdana"/>
                </a:endParaRPr>
              </a:p>
            </p:txBody>
          </p:sp>
          <p:sp>
            <p:nvSpPr>
              <p:cNvPr id="35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05319">
                  <a:defRPr/>
                </a:pPr>
                <a:endParaRPr lang="en-US" sz="2000">
                  <a:solidFill>
                    <a:srgbClr val="FFFFFF"/>
                  </a:solidFill>
                  <a:latin typeface="Verdana"/>
                </a:endParaRPr>
              </a:p>
            </p:txBody>
          </p:sp>
          <p:sp>
            <p:nvSpPr>
              <p:cNvPr id="36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05319">
                  <a:defRPr/>
                </a:pPr>
                <a:endParaRPr lang="en-US" sz="2000">
                  <a:solidFill>
                    <a:srgbClr val="FFFFFF"/>
                  </a:solidFill>
                  <a:latin typeface="Verdana"/>
                </a:endParaRPr>
              </a:p>
            </p:txBody>
          </p:sp>
          <p:sp>
            <p:nvSpPr>
              <p:cNvPr id="37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05319">
                  <a:defRPr/>
                </a:pPr>
                <a:endParaRPr lang="en-US" sz="2000">
                  <a:solidFill>
                    <a:srgbClr val="FFFFFF"/>
                  </a:solidFill>
                  <a:latin typeface="Verdana"/>
                </a:endParaRPr>
              </a:p>
            </p:txBody>
          </p:sp>
          <p:sp>
            <p:nvSpPr>
              <p:cNvPr id="38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05319">
                  <a:defRPr/>
                </a:pPr>
                <a:endParaRPr lang="en-US" sz="2000">
                  <a:solidFill>
                    <a:srgbClr val="FFFFFF"/>
                  </a:solidFill>
                  <a:latin typeface="Verdana"/>
                </a:endParaRPr>
              </a:p>
            </p:txBody>
          </p:sp>
          <p:sp>
            <p:nvSpPr>
              <p:cNvPr id="39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05319">
                  <a:defRPr/>
                </a:pPr>
                <a:endParaRPr lang="en-US" sz="2000">
                  <a:solidFill>
                    <a:srgbClr val="FFFFFF"/>
                  </a:solidFill>
                  <a:latin typeface="Verdana"/>
                </a:endParaRPr>
              </a:p>
            </p:txBody>
          </p:sp>
          <p:sp>
            <p:nvSpPr>
              <p:cNvPr id="40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05319">
                  <a:defRPr/>
                </a:pPr>
                <a:endParaRPr lang="en-US" sz="2000">
                  <a:solidFill>
                    <a:srgbClr val="FFFFFF"/>
                  </a:solidFill>
                  <a:latin typeface="Verdana"/>
                </a:endParaRPr>
              </a:p>
            </p:txBody>
          </p:sp>
        </p:grpSp>
        <p:sp>
          <p:nvSpPr>
            <p:cNvPr id="9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005319">
                <a:defRPr/>
              </a:pPr>
              <a:endParaRPr lang="en-US" sz="2000">
                <a:solidFill>
                  <a:srgbClr val="FFFFFF"/>
                </a:solidFill>
                <a:latin typeface="Verdana"/>
              </a:endParaRPr>
            </a:p>
          </p:txBody>
        </p:sp>
        <p:sp>
          <p:nvSpPr>
            <p:cNvPr id="10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005319">
                <a:defRPr/>
              </a:pPr>
              <a:endParaRPr lang="en-US" sz="2000">
                <a:solidFill>
                  <a:srgbClr val="FFFFFF"/>
                </a:solidFill>
                <a:latin typeface="Verdana"/>
              </a:endParaRPr>
            </a:p>
          </p:txBody>
        </p:sp>
        <p:sp>
          <p:nvSpPr>
            <p:cNvPr id="11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005319">
                <a:defRPr/>
              </a:pPr>
              <a:endParaRPr lang="en-US" sz="2000">
                <a:solidFill>
                  <a:srgbClr val="FFFFFF"/>
                </a:solidFill>
                <a:latin typeface="Verdana"/>
              </a:endParaRPr>
            </a:p>
          </p:txBody>
        </p:sp>
        <p:sp>
          <p:nvSpPr>
            <p:cNvPr id="12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57 w 717"/>
                <a:gd name="T1" fmla="*/ 845 h 845"/>
                <a:gd name="T2" fmla="*/ 757 w 717"/>
                <a:gd name="T3" fmla="*/ 821 h 845"/>
                <a:gd name="T4" fmla="*/ 614 w 717"/>
                <a:gd name="T5" fmla="*/ 605 h 845"/>
                <a:gd name="T6" fmla="*/ 426 w 717"/>
                <a:gd name="T7" fmla="*/ 396 h 845"/>
                <a:gd name="T8" fmla="*/ 241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29 w 717"/>
                <a:gd name="T15" fmla="*/ 198 h 845"/>
                <a:gd name="T16" fmla="*/ 420 w 717"/>
                <a:gd name="T17" fmla="*/ 408 h 845"/>
                <a:gd name="T18" fmla="*/ 608 w 717"/>
                <a:gd name="T19" fmla="*/ 623 h 845"/>
                <a:gd name="T20" fmla="*/ 757 w 717"/>
                <a:gd name="T21" fmla="*/ 845 h 845"/>
                <a:gd name="T22" fmla="*/ 757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005319" eaLnBrk="1" hangingPunct="1"/>
              <a:endParaRPr lang="en-PH" sz="2000" smtClean="0">
                <a:solidFill>
                  <a:srgbClr val="FFFFFF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3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27 w 407"/>
                <a:gd name="T1" fmla="*/ 414 h 414"/>
                <a:gd name="T2" fmla="*/ 427 w 407"/>
                <a:gd name="T3" fmla="*/ 396 h 414"/>
                <a:gd name="T4" fmla="*/ 242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36 w 407"/>
                <a:gd name="T13" fmla="*/ 204 h 414"/>
                <a:gd name="T14" fmla="*/ 427 w 407"/>
                <a:gd name="T15" fmla="*/ 414 h 414"/>
                <a:gd name="T16" fmla="*/ 427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005319" eaLnBrk="1" hangingPunct="1"/>
              <a:endParaRPr lang="en-PH" sz="2000" smtClean="0">
                <a:solidFill>
                  <a:srgbClr val="FFFFFF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4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005319">
                <a:defRPr/>
              </a:pPr>
              <a:endParaRPr lang="en-US" sz="2000">
                <a:solidFill>
                  <a:srgbClr val="FFFFFF"/>
                </a:solidFill>
                <a:latin typeface="Verdana"/>
              </a:endParaRPr>
            </a:p>
          </p:txBody>
        </p:sp>
        <p:sp>
          <p:nvSpPr>
            <p:cNvPr id="15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626 w 586"/>
                <a:gd name="T1" fmla="*/ 0 h 599"/>
                <a:gd name="T2" fmla="*/ 608 w 586"/>
                <a:gd name="T3" fmla="*/ 0 h 599"/>
                <a:gd name="T4" fmla="*/ 427 w 586"/>
                <a:gd name="T5" fmla="*/ 132 h 599"/>
                <a:gd name="T6" fmla="*/ 277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77 w 586"/>
                <a:gd name="T17" fmla="*/ 282 h 599"/>
                <a:gd name="T18" fmla="*/ 433 w 586"/>
                <a:gd name="T19" fmla="*/ 138 h 599"/>
                <a:gd name="T20" fmla="*/ 626 w 586"/>
                <a:gd name="T21" fmla="*/ 0 h 599"/>
                <a:gd name="T22" fmla="*/ 626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005319" eaLnBrk="1" hangingPunct="1"/>
              <a:endParaRPr lang="en-PH" sz="2000" smtClean="0">
                <a:solidFill>
                  <a:srgbClr val="FFFFFF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6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89 w 269"/>
                <a:gd name="T1" fmla="*/ 0 h 252"/>
                <a:gd name="T2" fmla="*/ 271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89 w 269"/>
                <a:gd name="T15" fmla="*/ 0 h 252"/>
                <a:gd name="T16" fmla="*/ 289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005319" eaLnBrk="1" hangingPunct="1"/>
              <a:endParaRPr lang="en-PH" sz="2000" smtClean="0">
                <a:solidFill>
                  <a:srgbClr val="FFFFFF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7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1005319" eaLnBrk="1" hangingPunct="1"/>
              <a:endParaRPr lang="en-PH" sz="2000" smtClean="0">
                <a:solidFill>
                  <a:srgbClr val="FFFFFF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8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1005319" eaLnBrk="1" hangingPunct="1"/>
              <a:endParaRPr lang="en-PH" sz="2000" smtClean="0">
                <a:solidFill>
                  <a:srgbClr val="FFFFFF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9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1005319" eaLnBrk="1" hangingPunct="1"/>
              <a:endParaRPr lang="en-PH" sz="2000" smtClean="0">
                <a:solidFill>
                  <a:srgbClr val="FFFFFF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grpSp>
          <p:nvGrpSpPr>
            <p:cNvPr id="20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3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1005319" eaLnBrk="1" hangingPunct="1"/>
                <a:endParaRPr lang="en-PH" sz="2000" smtClean="0">
                  <a:solidFill>
                    <a:srgbClr val="FFFFFF"/>
                  </a:solidFill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24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1005319" eaLnBrk="1" hangingPunct="1"/>
                <a:endParaRPr lang="en-PH" sz="2000" smtClean="0">
                  <a:solidFill>
                    <a:srgbClr val="FFFFFF"/>
                  </a:solidFill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25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1005319" eaLnBrk="1" hangingPunct="1"/>
                <a:endParaRPr lang="en-PH" sz="2000" smtClean="0">
                  <a:solidFill>
                    <a:srgbClr val="FFFFFF"/>
                  </a:solidFill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26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1005319" eaLnBrk="1" hangingPunct="1"/>
                <a:endParaRPr lang="en-PH" sz="2000" smtClean="0">
                  <a:solidFill>
                    <a:srgbClr val="FFFFFF"/>
                  </a:solidFill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27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1005319" eaLnBrk="1" hangingPunct="1"/>
                <a:endParaRPr lang="en-PH" sz="2000" smtClean="0">
                  <a:solidFill>
                    <a:srgbClr val="FFFFFF"/>
                  </a:solidFill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</p:grpSp>
        <p:sp>
          <p:nvSpPr>
            <p:cNvPr id="21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1005319" eaLnBrk="1" hangingPunct="1"/>
              <a:endParaRPr lang="en-PH" sz="2000" smtClean="0">
                <a:solidFill>
                  <a:srgbClr val="FFFFFF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22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1005319" eaLnBrk="1" hangingPunct="1"/>
              <a:endParaRPr lang="en-PH" sz="2000" smtClean="0">
                <a:solidFill>
                  <a:srgbClr val="FFFFFF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sp>
        <p:nvSpPr>
          <p:cNvPr id="108583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761286" y="1872863"/>
            <a:ext cx="8627904" cy="1922056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8584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522571" y="4300908"/>
            <a:ext cx="7105333" cy="1939625"/>
          </a:xfrm>
        </p:spPr>
        <p:txBody>
          <a:bodyPr/>
          <a:lstStyle>
            <a:lvl1pPr marL="0" indent="0" algn="ctr">
              <a:buFont typeface="Wingdings" pitchFamily="-109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2" name="Rectangle 4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" name="Rectangle 4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fld id="{F1565737-8481-4573-B608-797E6EEBCB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46785294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fld id="{47EF044C-C3A4-422C-9CFE-04A6949C1C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30723090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1817" y="4877174"/>
            <a:ext cx="8627904" cy="1507426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1817" y="3217112"/>
            <a:ext cx="8627904" cy="1660277"/>
          </a:xfrm>
        </p:spPr>
        <p:txBody>
          <a:bodyPr anchor="b"/>
          <a:lstStyle>
            <a:lvl1pPr marL="0" indent="0">
              <a:buNone/>
              <a:defRPr sz="2200"/>
            </a:lvl1pPr>
            <a:lvl2pPr marL="502704" indent="0">
              <a:buNone/>
              <a:defRPr sz="2000"/>
            </a:lvl2pPr>
            <a:lvl3pPr marL="1005319" indent="0">
              <a:buNone/>
              <a:defRPr sz="1800"/>
            </a:lvl3pPr>
            <a:lvl4pPr marL="1507995" indent="0">
              <a:buNone/>
              <a:defRPr sz="1600"/>
            </a:lvl4pPr>
            <a:lvl5pPr marL="2010629" indent="0">
              <a:buNone/>
              <a:defRPr sz="1600"/>
            </a:lvl5pPr>
            <a:lvl6pPr marL="2513308" indent="0">
              <a:buNone/>
              <a:defRPr sz="1600"/>
            </a:lvl6pPr>
            <a:lvl7pPr marL="3015967" indent="0">
              <a:buNone/>
              <a:defRPr sz="1600"/>
            </a:lvl7pPr>
            <a:lvl8pPr marL="3518614" indent="0">
              <a:buNone/>
              <a:defRPr sz="1600"/>
            </a:lvl8pPr>
            <a:lvl9pPr marL="4021251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fld id="{E730235A-E6E1-4389-83B2-590BCE8DB4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56990634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7524" y="1770964"/>
            <a:ext cx="4483126" cy="5014212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9825" y="1770964"/>
            <a:ext cx="4483126" cy="5014212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fld id="{6C62803A-989F-4D7F-82AE-31D1B6054D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85215056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524" y="303945"/>
            <a:ext cx="9135428" cy="1264973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525" y="1698934"/>
            <a:ext cx="4484889" cy="708033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2704" indent="0">
              <a:buNone/>
              <a:defRPr sz="2200" b="1"/>
            </a:lvl2pPr>
            <a:lvl3pPr marL="1005319" indent="0">
              <a:buNone/>
              <a:defRPr sz="2000" b="1"/>
            </a:lvl3pPr>
            <a:lvl4pPr marL="1507995" indent="0">
              <a:buNone/>
              <a:defRPr sz="1800" b="1"/>
            </a:lvl4pPr>
            <a:lvl5pPr marL="2010629" indent="0">
              <a:buNone/>
              <a:defRPr sz="1800" b="1"/>
            </a:lvl5pPr>
            <a:lvl6pPr marL="2513308" indent="0">
              <a:buNone/>
              <a:defRPr sz="1800" b="1"/>
            </a:lvl6pPr>
            <a:lvl7pPr marL="3015967" indent="0">
              <a:buNone/>
              <a:defRPr sz="1800" b="1"/>
            </a:lvl7pPr>
            <a:lvl8pPr marL="3518614" indent="0">
              <a:buNone/>
              <a:defRPr sz="1800" b="1"/>
            </a:lvl8pPr>
            <a:lvl9pPr marL="4021251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7525" y="2406962"/>
            <a:ext cx="4484889" cy="437294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56516" y="1698934"/>
            <a:ext cx="4486651" cy="708033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2704" indent="0">
              <a:buNone/>
              <a:defRPr sz="2200" b="1"/>
            </a:lvl2pPr>
            <a:lvl3pPr marL="1005319" indent="0">
              <a:buNone/>
              <a:defRPr sz="2000" b="1"/>
            </a:lvl3pPr>
            <a:lvl4pPr marL="1507995" indent="0">
              <a:buNone/>
              <a:defRPr sz="1800" b="1"/>
            </a:lvl4pPr>
            <a:lvl5pPr marL="2010629" indent="0">
              <a:buNone/>
              <a:defRPr sz="1800" b="1"/>
            </a:lvl5pPr>
            <a:lvl6pPr marL="2513308" indent="0">
              <a:buNone/>
              <a:defRPr sz="1800" b="1"/>
            </a:lvl6pPr>
            <a:lvl7pPr marL="3015967" indent="0">
              <a:buNone/>
              <a:defRPr sz="1800" b="1"/>
            </a:lvl7pPr>
            <a:lvl8pPr marL="3518614" indent="0">
              <a:buNone/>
              <a:defRPr sz="1800" b="1"/>
            </a:lvl8pPr>
            <a:lvl9pPr marL="4021251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56516" y="2406962"/>
            <a:ext cx="4486651" cy="437294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4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fld id="{3FDE22A7-154E-4354-9CB8-321EC88796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372191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8C9AC-3A30-49AB-A28E-3288B8E46D87}" type="datetimeFigureOut">
              <a:rPr lang="en-PH" smtClean="0">
                <a:solidFill>
                  <a:prstClr val="black">
                    <a:tint val="75000"/>
                  </a:prstClr>
                </a:solidFill>
              </a:rPr>
              <a:pPr/>
              <a:t>4/6/2013</a:t>
            </a:fld>
            <a:endParaRPr lang="en-P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8385C-A77A-4F37-A3D7-79B785AA77AF}" type="slidenum">
              <a:rPr lang="en-P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P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9470848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fld id="{BA189DBC-8BA4-4A6A-B8C3-589347153B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78219870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fld id="{69B8D82E-F44C-432E-A936-F47450B573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09350865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524" y="302188"/>
            <a:ext cx="3339436" cy="1286056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554" y="302192"/>
            <a:ext cx="5674397" cy="6477716"/>
          </a:xfrm>
        </p:spPr>
        <p:txBody>
          <a:bodyPr/>
          <a:lstStyle>
            <a:lvl1pPr>
              <a:defRPr sz="35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7524" y="1588459"/>
            <a:ext cx="3339436" cy="5191661"/>
          </a:xfrm>
        </p:spPr>
        <p:txBody>
          <a:bodyPr/>
          <a:lstStyle>
            <a:lvl1pPr marL="0" indent="0">
              <a:buNone/>
              <a:defRPr sz="1600"/>
            </a:lvl1pPr>
            <a:lvl2pPr marL="502704" indent="0">
              <a:buNone/>
              <a:defRPr sz="1300"/>
            </a:lvl2pPr>
            <a:lvl3pPr marL="1005319" indent="0">
              <a:buNone/>
              <a:defRPr sz="1100"/>
            </a:lvl3pPr>
            <a:lvl4pPr marL="1507995" indent="0">
              <a:buNone/>
              <a:defRPr sz="1000"/>
            </a:lvl4pPr>
            <a:lvl5pPr marL="2010629" indent="0">
              <a:buNone/>
              <a:defRPr sz="1000"/>
            </a:lvl5pPr>
            <a:lvl6pPr marL="2513308" indent="0">
              <a:buNone/>
              <a:defRPr sz="1000"/>
            </a:lvl6pPr>
            <a:lvl7pPr marL="3015967" indent="0">
              <a:buNone/>
              <a:defRPr sz="1000"/>
            </a:lvl7pPr>
            <a:lvl8pPr marL="3518614" indent="0">
              <a:buNone/>
              <a:defRPr sz="1000"/>
            </a:lvl8pPr>
            <a:lvl9pPr marL="4021251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fld id="{D8E618B9-F387-4952-A7D8-9B5972B972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16882792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9564" y="5312887"/>
            <a:ext cx="6090285" cy="627216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89564" y="678166"/>
            <a:ext cx="6090285" cy="4553903"/>
          </a:xfrm>
        </p:spPr>
        <p:txBody>
          <a:bodyPr/>
          <a:lstStyle>
            <a:lvl1pPr marL="0" indent="0">
              <a:buNone/>
              <a:defRPr sz="3500"/>
            </a:lvl1pPr>
            <a:lvl2pPr marL="502704" indent="0">
              <a:buNone/>
              <a:defRPr sz="3100"/>
            </a:lvl2pPr>
            <a:lvl3pPr marL="1005319" indent="0">
              <a:buNone/>
              <a:defRPr sz="2700"/>
            </a:lvl3pPr>
            <a:lvl4pPr marL="1507995" indent="0">
              <a:buNone/>
              <a:defRPr sz="2200"/>
            </a:lvl4pPr>
            <a:lvl5pPr marL="2010629" indent="0">
              <a:buNone/>
              <a:defRPr sz="2200"/>
            </a:lvl5pPr>
            <a:lvl6pPr marL="2513308" indent="0">
              <a:buNone/>
              <a:defRPr sz="2200"/>
            </a:lvl6pPr>
            <a:lvl7pPr marL="3015967" indent="0">
              <a:buNone/>
              <a:defRPr sz="2200"/>
            </a:lvl7pPr>
            <a:lvl8pPr marL="3518614" indent="0">
              <a:buNone/>
              <a:defRPr sz="2200"/>
            </a:lvl8pPr>
            <a:lvl9pPr marL="4021251" indent="0">
              <a:buNone/>
              <a:defRPr sz="22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89564" y="5940103"/>
            <a:ext cx="6090285" cy="890751"/>
          </a:xfrm>
        </p:spPr>
        <p:txBody>
          <a:bodyPr/>
          <a:lstStyle>
            <a:lvl1pPr marL="0" indent="0">
              <a:buNone/>
              <a:defRPr sz="1600"/>
            </a:lvl1pPr>
            <a:lvl2pPr marL="502704" indent="0">
              <a:buNone/>
              <a:defRPr sz="1300"/>
            </a:lvl2pPr>
            <a:lvl3pPr marL="1005319" indent="0">
              <a:buNone/>
              <a:defRPr sz="1100"/>
            </a:lvl3pPr>
            <a:lvl4pPr marL="1507995" indent="0">
              <a:buNone/>
              <a:defRPr sz="1000"/>
            </a:lvl4pPr>
            <a:lvl5pPr marL="2010629" indent="0">
              <a:buNone/>
              <a:defRPr sz="1000"/>
            </a:lvl5pPr>
            <a:lvl6pPr marL="2513308" indent="0">
              <a:buNone/>
              <a:defRPr sz="1000"/>
            </a:lvl6pPr>
            <a:lvl7pPr marL="3015967" indent="0">
              <a:buNone/>
              <a:defRPr sz="1000"/>
            </a:lvl7pPr>
            <a:lvl8pPr marL="3518614" indent="0">
              <a:buNone/>
              <a:defRPr sz="1000"/>
            </a:lvl8pPr>
            <a:lvl9pPr marL="4021251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fld id="{44CBFA62-7E52-4999-85AE-BD2B9A41E1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64939582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fld id="{1C4F2B6C-F076-4651-855F-EBA471F9B8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46835133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59094" y="307459"/>
            <a:ext cx="2283857" cy="647771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7524" y="307459"/>
            <a:ext cx="6682396" cy="647771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fld id="{8450CC07-C9C5-4163-9659-994F9C1B92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10814744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524" y="307675"/>
            <a:ext cx="9135428" cy="126145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507524" y="1770964"/>
            <a:ext cx="9135428" cy="5014212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fld id="{D4EA6742-61E5-4E40-A947-AC1DDF3812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03421703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0" y="1143000"/>
            <a:ext cx="6934200" cy="1981200"/>
          </a:xfrm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0" y="3810000"/>
            <a:ext cx="6934200" cy="1752600"/>
          </a:xfrm>
        </p:spPr>
        <p:txBody>
          <a:bodyPr anchor="ctr"/>
          <a:lstStyle>
            <a:lvl1pPr marL="0" indent="0">
              <a:buFontTx/>
              <a:buNone/>
              <a:defRPr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B2B2B2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B2B2B2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FAC7AA-C55D-1045-8FBE-CAFB5FE9FEAA}" type="slidenum">
              <a:rPr lang="en-US">
                <a:solidFill>
                  <a:srgbClr val="B2B2B2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B2B2B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80653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B2B2B2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B2B2B2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C21F14-EB43-E14F-B67C-DDB692FCC2FD}" type="slidenum">
              <a:rPr lang="en-US">
                <a:solidFill>
                  <a:srgbClr val="B2B2B2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B2B2B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67996291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1694" y="4876801"/>
            <a:ext cx="8628062" cy="1508124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1694" y="3216275"/>
            <a:ext cx="8628062" cy="1660526"/>
          </a:xfrm>
        </p:spPr>
        <p:txBody>
          <a:bodyPr anchor="b"/>
          <a:lstStyle>
            <a:lvl1pPr marL="0" indent="0">
              <a:buNone/>
              <a:defRPr sz="2000"/>
            </a:lvl1pPr>
            <a:lvl2pPr marL="455876" indent="0">
              <a:buNone/>
              <a:defRPr sz="1800"/>
            </a:lvl2pPr>
            <a:lvl3pPr marL="911775" indent="0">
              <a:buNone/>
              <a:defRPr sz="1600"/>
            </a:lvl3pPr>
            <a:lvl4pPr marL="1367669" indent="0">
              <a:buNone/>
              <a:defRPr sz="1400"/>
            </a:lvl4pPr>
            <a:lvl5pPr marL="1823556" indent="0">
              <a:buNone/>
              <a:defRPr sz="1400"/>
            </a:lvl5pPr>
            <a:lvl6pPr marL="2279457" indent="0">
              <a:buNone/>
              <a:defRPr sz="1400"/>
            </a:lvl6pPr>
            <a:lvl7pPr marL="2735337" indent="0">
              <a:buNone/>
              <a:defRPr sz="1400"/>
            </a:lvl7pPr>
            <a:lvl8pPr marL="3191237" indent="0">
              <a:buNone/>
              <a:defRPr sz="1400"/>
            </a:lvl8pPr>
            <a:lvl9pPr marL="3647125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B2B2B2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B2B2B2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D6E6CF-6939-074E-AAC4-E50EB080F07A}" type="slidenum">
              <a:rPr lang="en-US">
                <a:solidFill>
                  <a:srgbClr val="B2B2B2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B2B2B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438608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1817" y="4877174"/>
            <a:ext cx="8627904" cy="1507426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1817" y="3217422"/>
            <a:ext cx="8627904" cy="1660277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9675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9336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4900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98668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4833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98005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47669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97334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8C9AC-3A30-49AB-A28E-3288B8E46D87}" type="datetimeFigureOut">
              <a:rPr lang="en-PH" smtClean="0">
                <a:solidFill>
                  <a:prstClr val="black">
                    <a:tint val="75000"/>
                  </a:prstClr>
                </a:solidFill>
              </a:rPr>
              <a:pPr/>
              <a:t>4/6/2013</a:t>
            </a:fld>
            <a:endParaRPr lang="en-P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8385C-A77A-4F37-A3D7-79B785AA77AF}" type="slidenum">
              <a:rPr lang="en-P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P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86072547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0" y="1219200"/>
            <a:ext cx="4267200" cy="5638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4999" y="1219200"/>
            <a:ext cx="4267200" cy="5638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B2B2B2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B2B2B2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9CC1DB-5185-EB4F-B9B1-B90D2C1D5051}" type="slidenum">
              <a:rPr lang="en-US">
                <a:solidFill>
                  <a:srgbClr val="B2B2B2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B2B2B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45472388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3213"/>
            <a:ext cx="9134475" cy="126523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4" y="1698699"/>
            <a:ext cx="4484688" cy="7080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5876" indent="0">
              <a:buNone/>
              <a:defRPr sz="2000" b="1"/>
            </a:lvl2pPr>
            <a:lvl3pPr marL="911775" indent="0">
              <a:buNone/>
              <a:defRPr sz="1800" b="1"/>
            </a:lvl3pPr>
            <a:lvl4pPr marL="1367669" indent="0">
              <a:buNone/>
              <a:defRPr sz="1600" b="1"/>
            </a:lvl4pPr>
            <a:lvl5pPr marL="1823556" indent="0">
              <a:buNone/>
              <a:defRPr sz="1600" b="1"/>
            </a:lvl5pPr>
            <a:lvl6pPr marL="2279457" indent="0">
              <a:buNone/>
              <a:defRPr sz="1600" b="1"/>
            </a:lvl6pPr>
            <a:lvl7pPr marL="2735337" indent="0">
              <a:buNone/>
              <a:defRPr sz="1600" b="1"/>
            </a:lvl7pPr>
            <a:lvl8pPr marL="3191237" indent="0">
              <a:buNone/>
              <a:defRPr sz="1600" b="1"/>
            </a:lvl8pPr>
            <a:lvl9pPr marL="364712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4" y="2406724"/>
            <a:ext cx="4484688" cy="43735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56200" y="1698699"/>
            <a:ext cx="4486275" cy="7080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5876" indent="0">
              <a:buNone/>
              <a:defRPr sz="2000" b="1"/>
            </a:lvl2pPr>
            <a:lvl3pPr marL="911775" indent="0">
              <a:buNone/>
              <a:defRPr sz="1800" b="1"/>
            </a:lvl3pPr>
            <a:lvl4pPr marL="1367669" indent="0">
              <a:buNone/>
              <a:defRPr sz="1600" b="1"/>
            </a:lvl4pPr>
            <a:lvl5pPr marL="1823556" indent="0">
              <a:buNone/>
              <a:defRPr sz="1600" b="1"/>
            </a:lvl5pPr>
            <a:lvl6pPr marL="2279457" indent="0">
              <a:buNone/>
              <a:defRPr sz="1600" b="1"/>
            </a:lvl6pPr>
            <a:lvl7pPr marL="2735337" indent="0">
              <a:buNone/>
              <a:defRPr sz="1600" b="1"/>
            </a:lvl7pPr>
            <a:lvl8pPr marL="3191237" indent="0">
              <a:buNone/>
              <a:defRPr sz="1600" b="1"/>
            </a:lvl8pPr>
            <a:lvl9pPr marL="364712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56200" y="2406724"/>
            <a:ext cx="4486275" cy="43735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B2B2B2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B2B2B2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DE6F1C-9255-A343-B61B-EF23DB0DE1E3}" type="slidenum">
              <a:rPr lang="en-US">
                <a:solidFill>
                  <a:srgbClr val="B2B2B2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B2B2B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7246677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B2B2B2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B2B2B2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79040B-9F4F-A54A-8F2C-99EBBF6A975F}" type="slidenum">
              <a:rPr lang="en-US">
                <a:solidFill>
                  <a:srgbClr val="B2B2B2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B2B2B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80996131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B2B2B2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B2B2B2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9B57BF-D605-F440-A8BA-306706A80513}" type="slidenum">
              <a:rPr lang="en-US">
                <a:solidFill>
                  <a:srgbClr val="B2B2B2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B2B2B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14183974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75" y="301700"/>
            <a:ext cx="3338513" cy="12858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0" y="301698"/>
            <a:ext cx="5673725" cy="647858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75" y="1587500"/>
            <a:ext cx="3338513" cy="5192713"/>
          </a:xfrm>
        </p:spPr>
        <p:txBody>
          <a:bodyPr/>
          <a:lstStyle>
            <a:lvl1pPr marL="0" indent="0">
              <a:buNone/>
              <a:defRPr sz="1400"/>
            </a:lvl1pPr>
            <a:lvl2pPr marL="455876" indent="0">
              <a:buNone/>
              <a:defRPr sz="1200"/>
            </a:lvl2pPr>
            <a:lvl3pPr marL="911775" indent="0">
              <a:buNone/>
              <a:defRPr sz="1000"/>
            </a:lvl3pPr>
            <a:lvl4pPr marL="1367669" indent="0">
              <a:buNone/>
              <a:defRPr sz="900"/>
            </a:lvl4pPr>
            <a:lvl5pPr marL="1823556" indent="0">
              <a:buNone/>
              <a:defRPr sz="900"/>
            </a:lvl5pPr>
            <a:lvl6pPr marL="2279457" indent="0">
              <a:buNone/>
              <a:defRPr sz="900"/>
            </a:lvl6pPr>
            <a:lvl7pPr marL="2735337" indent="0">
              <a:buNone/>
              <a:defRPr sz="900"/>
            </a:lvl7pPr>
            <a:lvl8pPr marL="3191237" indent="0">
              <a:buNone/>
              <a:defRPr sz="900"/>
            </a:lvl8pPr>
            <a:lvl9pPr marL="364712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B2B2B2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B2B2B2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822582-48D4-B648-824C-BF2424EDFFF0}" type="slidenum">
              <a:rPr lang="en-US">
                <a:solidFill>
                  <a:srgbClr val="B2B2B2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B2B2B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50462155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9138" y="5313363"/>
            <a:ext cx="6091237" cy="62706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89138" y="677938"/>
            <a:ext cx="6091237" cy="4554537"/>
          </a:xfrm>
        </p:spPr>
        <p:txBody>
          <a:bodyPr/>
          <a:lstStyle>
            <a:lvl1pPr marL="0" indent="0">
              <a:buNone/>
              <a:defRPr sz="3200"/>
            </a:lvl1pPr>
            <a:lvl2pPr marL="455876" indent="0">
              <a:buNone/>
              <a:defRPr sz="2800"/>
            </a:lvl2pPr>
            <a:lvl3pPr marL="911775" indent="0">
              <a:buNone/>
              <a:defRPr sz="2400"/>
            </a:lvl3pPr>
            <a:lvl4pPr marL="1367669" indent="0">
              <a:buNone/>
              <a:defRPr sz="2000"/>
            </a:lvl4pPr>
            <a:lvl5pPr marL="1823556" indent="0">
              <a:buNone/>
              <a:defRPr sz="2000"/>
            </a:lvl5pPr>
            <a:lvl6pPr marL="2279457" indent="0">
              <a:buNone/>
              <a:defRPr sz="2000"/>
            </a:lvl6pPr>
            <a:lvl7pPr marL="2735337" indent="0">
              <a:buNone/>
              <a:defRPr sz="2000"/>
            </a:lvl7pPr>
            <a:lvl8pPr marL="3191237" indent="0">
              <a:buNone/>
              <a:defRPr sz="2000"/>
            </a:lvl8pPr>
            <a:lvl9pPr marL="3647125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89138" y="5940425"/>
            <a:ext cx="6091237" cy="890587"/>
          </a:xfrm>
        </p:spPr>
        <p:txBody>
          <a:bodyPr/>
          <a:lstStyle>
            <a:lvl1pPr marL="0" indent="0">
              <a:buNone/>
              <a:defRPr sz="1400"/>
            </a:lvl1pPr>
            <a:lvl2pPr marL="455876" indent="0">
              <a:buNone/>
              <a:defRPr sz="1200"/>
            </a:lvl2pPr>
            <a:lvl3pPr marL="911775" indent="0">
              <a:buNone/>
              <a:defRPr sz="1000"/>
            </a:lvl3pPr>
            <a:lvl4pPr marL="1367669" indent="0">
              <a:buNone/>
              <a:defRPr sz="900"/>
            </a:lvl4pPr>
            <a:lvl5pPr marL="1823556" indent="0">
              <a:buNone/>
              <a:defRPr sz="900"/>
            </a:lvl5pPr>
            <a:lvl6pPr marL="2279457" indent="0">
              <a:buNone/>
              <a:defRPr sz="900"/>
            </a:lvl6pPr>
            <a:lvl7pPr marL="2735337" indent="0">
              <a:buNone/>
              <a:defRPr sz="900"/>
            </a:lvl7pPr>
            <a:lvl8pPr marL="3191237" indent="0">
              <a:buNone/>
              <a:defRPr sz="900"/>
            </a:lvl8pPr>
            <a:lvl9pPr marL="364712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B2B2B2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B2B2B2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3283F3-37CD-2F42-BE87-C7BE883CCA7C}" type="slidenum">
              <a:rPr lang="en-US">
                <a:solidFill>
                  <a:srgbClr val="B2B2B2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B2B2B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89304937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B2B2B2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B2B2B2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23F0BA-5B65-1E46-92B2-D38AF71E5E34}" type="slidenum">
              <a:rPr lang="en-US">
                <a:solidFill>
                  <a:srgbClr val="B2B2B2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B2B2B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41936554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10500" y="0"/>
            <a:ext cx="2171700" cy="685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0"/>
            <a:ext cx="6362700" cy="6858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B2B2B2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B2B2B2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91F559-F02C-E34B-8480-153DF92B551E}" type="slidenum">
              <a:rPr lang="en-US">
                <a:solidFill>
                  <a:srgbClr val="B2B2B2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B2B2B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19855429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295400" y="0"/>
            <a:ext cx="8686800" cy="6858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B2B2B2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B2B2B2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7277BF-236C-5C49-BC6B-21C02D2173C2}" type="slidenum">
              <a:rPr lang="en-US">
                <a:solidFill>
                  <a:srgbClr val="B2B2B2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B2B2B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301270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7524" y="1770965"/>
            <a:ext cx="4483126" cy="5008942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9825" y="1770965"/>
            <a:ext cx="4483126" cy="5008942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8C9AC-3A30-49AB-A28E-3288B8E46D87}" type="datetimeFigureOut">
              <a:rPr lang="en-PH" smtClean="0">
                <a:solidFill>
                  <a:prstClr val="black">
                    <a:tint val="75000"/>
                  </a:prstClr>
                </a:solidFill>
              </a:rPr>
              <a:pPr/>
              <a:t>4/6/2013</a:t>
            </a:fld>
            <a:endParaRPr lang="en-P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8385C-A77A-4F37-A3D7-79B785AA77AF}" type="slidenum">
              <a:rPr lang="en-P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P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480433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525" y="1698934"/>
            <a:ext cx="4484889" cy="708033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496759" indent="0">
              <a:buNone/>
              <a:defRPr sz="2200" b="1"/>
            </a:lvl2pPr>
            <a:lvl3pPr marL="993362" indent="0">
              <a:buNone/>
              <a:defRPr sz="2000" b="1"/>
            </a:lvl3pPr>
            <a:lvl4pPr marL="1490030" indent="0">
              <a:buNone/>
              <a:defRPr sz="1800" b="1"/>
            </a:lvl4pPr>
            <a:lvl5pPr marL="1986685" indent="0">
              <a:buNone/>
              <a:defRPr sz="1800" b="1"/>
            </a:lvl5pPr>
            <a:lvl6pPr marL="2483368" indent="0">
              <a:buNone/>
              <a:defRPr sz="1800" b="1"/>
            </a:lvl6pPr>
            <a:lvl7pPr marL="2980056" indent="0">
              <a:buNone/>
              <a:defRPr sz="1800" b="1"/>
            </a:lvl7pPr>
            <a:lvl8pPr marL="3476690" indent="0">
              <a:buNone/>
              <a:defRPr sz="1800" b="1"/>
            </a:lvl8pPr>
            <a:lvl9pPr marL="3973342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7525" y="2406962"/>
            <a:ext cx="4484889" cy="437294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56827" y="1698934"/>
            <a:ext cx="4486651" cy="708033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496759" indent="0">
              <a:buNone/>
              <a:defRPr sz="2200" b="1"/>
            </a:lvl2pPr>
            <a:lvl3pPr marL="993362" indent="0">
              <a:buNone/>
              <a:defRPr sz="2000" b="1"/>
            </a:lvl3pPr>
            <a:lvl4pPr marL="1490030" indent="0">
              <a:buNone/>
              <a:defRPr sz="1800" b="1"/>
            </a:lvl4pPr>
            <a:lvl5pPr marL="1986685" indent="0">
              <a:buNone/>
              <a:defRPr sz="1800" b="1"/>
            </a:lvl5pPr>
            <a:lvl6pPr marL="2483368" indent="0">
              <a:buNone/>
              <a:defRPr sz="1800" b="1"/>
            </a:lvl6pPr>
            <a:lvl7pPr marL="2980056" indent="0">
              <a:buNone/>
              <a:defRPr sz="1800" b="1"/>
            </a:lvl7pPr>
            <a:lvl8pPr marL="3476690" indent="0">
              <a:buNone/>
              <a:defRPr sz="1800" b="1"/>
            </a:lvl8pPr>
            <a:lvl9pPr marL="3973342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56827" y="2406962"/>
            <a:ext cx="4486651" cy="437294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8C9AC-3A30-49AB-A28E-3288B8E46D87}" type="datetimeFigureOut">
              <a:rPr lang="en-PH" smtClean="0">
                <a:solidFill>
                  <a:prstClr val="black">
                    <a:tint val="75000"/>
                  </a:prstClr>
                </a:solidFill>
              </a:rPr>
              <a:pPr/>
              <a:t>4/6/2013</a:t>
            </a:fld>
            <a:endParaRPr lang="en-P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8385C-A77A-4F37-A3D7-79B785AA77AF}" type="slidenum">
              <a:rPr lang="en-P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P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520919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8C9AC-3A30-49AB-A28E-3288B8E46D87}" type="datetimeFigureOut">
              <a:rPr lang="en-PH" smtClean="0">
                <a:solidFill>
                  <a:prstClr val="black">
                    <a:tint val="75000"/>
                  </a:prstClr>
                </a:solidFill>
              </a:rPr>
              <a:pPr/>
              <a:t>4/6/2013</a:t>
            </a:fld>
            <a:endParaRPr lang="en-P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8385C-A77A-4F37-A3D7-79B785AA77AF}" type="slidenum">
              <a:rPr lang="en-P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P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680562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8C9AC-3A30-49AB-A28E-3288B8E46D87}" type="datetimeFigureOut">
              <a:rPr lang="en-PH" smtClean="0">
                <a:solidFill>
                  <a:prstClr val="black">
                    <a:tint val="75000"/>
                  </a:prstClr>
                </a:solidFill>
              </a:rPr>
              <a:pPr/>
              <a:t>4/6/2013</a:t>
            </a:fld>
            <a:endParaRPr lang="en-P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8385C-A77A-4F37-A3D7-79B785AA77AF}" type="slidenum">
              <a:rPr lang="en-P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P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412904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C21F14-EB43-E14F-B67C-DDB692FCC2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345536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524" y="302188"/>
            <a:ext cx="3339436" cy="1286056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554" y="302192"/>
            <a:ext cx="5674397" cy="6477716"/>
          </a:xfrm>
        </p:spPr>
        <p:txBody>
          <a:bodyPr/>
          <a:lstStyle>
            <a:lvl1pPr>
              <a:defRPr sz="35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7524" y="1588769"/>
            <a:ext cx="3339436" cy="5191661"/>
          </a:xfrm>
        </p:spPr>
        <p:txBody>
          <a:bodyPr/>
          <a:lstStyle>
            <a:lvl1pPr marL="0" indent="0">
              <a:buNone/>
              <a:defRPr sz="1600"/>
            </a:lvl1pPr>
            <a:lvl2pPr marL="496759" indent="0">
              <a:buNone/>
              <a:defRPr sz="1300"/>
            </a:lvl2pPr>
            <a:lvl3pPr marL="993362" indent="0">
              <a:buNone/>
              <a:defRPr sz="1100"/>
            </a:lvl3pPr>
            <a:lvl4pPr marL="1490030" indent="0">
              <a:buNone/>
              <a:defRPr sz="1000"/>
            </a:lvl4pPr>
            <a:lvl5pPr marL="1986685" indent="0">
              <a:buNone/>
              <a:defRPr sz="1000"/>
            </a:lvl5pPr>
            <a:lvl6pPr marL="2483368" indent="0">
              <a:buNone/>
              <a:defRPr sz="1000"/>
            </a:lvl6pPr>
            <a:lvl7pPr marL="2980056" indent="0">
              <a:buNone/>
              <a:defRPr sz="1000"/>
            </a:lvl7pPr>
            <a:lvl8pPr marL="3476690" indent="0">
              <a:buNone/>
              <a:defRPr sz="1000"/>
            </a:lvl8pPr>
            <a:lvl9pPr marL="3973342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8C9AC-3A30-49AB-A28E-3288B8E46D87}" type="datetimeFigureOut">
              <a:rPr lang="en-PH" smtClean="0">
                <a:solidFill>
                  <a:prstClr val="black">
                    <a:tint val="75000"/>
                  </a:prstClr>
                </a:solidFill>
              </a:rPr>
              <a:pPr/>
              <a:t>4/6/2013</a:t>
            </a:fld>
            <a:endParaRPr lang="en-P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8385C-A77A-4F37-A3D7-79B785AA77AF}" type="slidenum">
              <a:rPr lang="en-P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P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996385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9564" y="5312887"/>
            <a:ext cx="6090285" cy="627216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89564" y="678166"/>
            <a:ext cx="6090285" cy="4553903"/>
          </a:xfrm>
        </p:spPr>
        <p:txBody>
          <a:bodyPr/>
          <a:lstStyle>
            <a:lvl1pPr marL="0" indent="0">
              <a:buNone/>
              <a:defRPr sz="3500"/>
            </a:lvl1pPr>
            <a:lvl2pPr marL="496759" indent="0">
              <a:buNone/>
              <a:defRPr sz="3100"/>
            </a:lvl2pPr>
            <a:lvl3pPr marL="993362" indent="0">
              <a:buNone/>
              <a:defRPr sz="2700"/>
            </a:lvl3pPr>
            <a:lvl4pPr marL="1490030" indent="0">
              <a:buNone/>
              <a:defRPr sz="2200"/>
            </a:lvl4pPr>
            <a:lvl5pPr marL="1986685" indent="0">
              <a:buNone/>
              <a:defRPr sz="2200"/>
            </a:lvl5pPr>
            <a:lvl6pPr marL="2483368" indent="0">
              <a:buNone/>
              <a:defRPr sz="2200"/>
            </a:lvl6pPr>
            <a:lvl7pPr marL="2980056" indent="0">
              <a:buNone/>
              <a:defRPr sz="2200"/>
            </a:lvl7pPr>
            <a:lvl8pPr marL="3476690" indent="0">
              <a:buNone/>
              <a:defRPr sz="2200"/>
            </a:lvl8pPr>
            <a:lvl9pPr marL="3973342" indent="0">
              <a:buNone/>
              <a:defRPr sz="2200"/>
            </a:lvl9pPr>
          </a:lstStyle>
          <a:p>
            <a:endParaRPr lang="en-P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89564" y="5940103"/>
            <a:ext cx="6090285" cy="890751"/>
          </a:xfrm>
        </p:spPr>
        <p:txBody>
          <a:bodyPr/>
          <a:lstStyle>
            <a:lvl1pPr marL="0" indent="0">
              <a:buNone/>
              <a:defRPr sz="1600"/>
            </a:lvl1pPr>
            <a:lvl2pPr marL="496759" indent="0">
              <a:buNone/>
              <a:defRPr sz="1300"/>
            </a:lvl2pPr>
            <a:lvl3pPr marL="993362" indent="0">
              <a:buNone/>
              <a:defRPr sz="1100"/>
            </a:lvl3pPr>
            <a:lvl4pPr marL="1490030" indent="0">
              <a:buNone/>
              <a:defRPr sz="1000"/>
            </a:lvl4pPr>
            <a:lvl5pPr marL="1986685" indent="0">
              <a:buNone/>
              <a:defRPr sz="1000"/>
            </a:lvl5pPr>
            <a:lvl6pPr marL="2483368" indent="0">
              <a:buNone/>
              <a:defRPr sz="1000"/>
            </a:lvl6pPr>
            <a:lvl7pPr marL="2980056" indent="0">
              <a:buNone/>
              <a:defRPr sz="1000"/>
            </a:lvl7pPr>
            <a:lvl8pPr marL="3476690" indent="0">
              <a:buNone/>
              <a:defRPr sz="1000"/>
            </a:lvl8pPr>
            <a:lvl9pPr marL="3973342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8C9AC-3A30-49AB-A28E-3288B8E46D87}" type="datetimeFigureOut">
              <a:rPr lang="en-PH" smtClean="0">
                <a:solidFill>
                  <a:prstClr val="black">
                    <a:tint val="75000"/>
                  </a:prstClr>
                </a:solidFill>
              </a:rPr>
              <a:pPr/>
              <a:t>4/6/2013</a:t>
            </a:fld>
            <a:endParaRPr lang="en-P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8385C-A77A-4F37-A3D7-79B785AA77AF}" type="slidenum">
              <a:rPr lang="en-P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P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012372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8C9AC-3A30-49AB-A28E-3288B8E46D87}" type="datetimeFigureOut">
              <a:rPr lang="en-PH" smtClean="0">
                <a:solidFill>
                  <a:prstClr val="black">
                    <a:tint val="75000"/>
                  </a:prstClr>
                </a:solidFill>
              </a:rPr>
              <a:pPr/>
              <a:t>4/6/2013</a:t>
            </a:fld>
            <a:endParaRPr lang="en-P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8385C-A77A-4F37-A3D7-79B785AA77AF}" type="slidenum">
              <a:rPr lang="en-P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P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145809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59094" y="304471"/>
            <a:ext cx="2283857" cy="647595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7524" y="304471"/>
            <a:ext cx="6682396" cy="647595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8C9AC-3A30-49AB-A28E-3288B8E46D87}" type="datetimeFigureOut">
              <a:rPr lang="en-PH" smtClean="0">
                <a:solidFill>
                  <a:prstClr val="black">
                    <a:tint val="75000"/>
                  </a:prstClr>
                </a:solidFill>
              </a:rPr>
              <a:pPr/>
              <a:t>4/6/2013</a:t>
            </a:fld>
            <a:endParaRPr lang="en-P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8385C-A77A-4F37-A3D7-79B785AA77AF}" type="slidenum">
              <a:rPr lang="en-P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P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6636270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1286" y="2357774"/>
            <a:ext cx="8627904" cy="162689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571" y="4300908"/>
            <a:ext cx="7105333" cy="193962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968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3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90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871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840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808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775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743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P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8C9AC-3A30-49AB-A28E-3288B8E46D87}" type="datetimeFigureOut">
              <a:rPr lang="en-PH" smtClean="0">
                <a:solidFill>
                  <a:prstClr val="black">
                    <a:tint val="75000"/>
                  </a:prstClr>
                </a:solidFill>
              </a:rPr>
              <a:pPr/>
              <a:t>4/6/2013</a:t>
            </a:fld>
            <a:endParaRPr lang="en-P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8385C-A77A-4F37-A3D7-79B785AA77AF}" type="slidenum">
              <a:rPr lang="en-P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P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145597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8C9AC-3A30-49AB-A28E-3288B8E46D87}" type="datetimeFigureOut">
              <a:rPr lang="en-PH" smtClean="0">
                <a:solidFill>
                  <a:prstClr val="black">
                    <a:tint val="75000"/>
                  </a:prstClr>
                </a:solidFill>
              </a:rPr>
              <a:pPr/>
              <a:t>4/6/2013</a:t>
            </a:fld>
            <a:endParaRPr lang="en-P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8385C-A77A-4F37-A3D7-79B785AA77AF}" type="slidenum">
              <a:rPr lang="en-P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P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438579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1817" y="4877174"/>
            <a:ext cx="8627904" cy="1507426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1817" y="3217415"/>
            <a:ext cx="8627904" cy="1660277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9688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9361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4904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98719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48400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98082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47758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9743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8C9AC-3A30-49AB-A28E-3288B8E46D87}" type="datetimeFigureOut">
              <a:rPr lang="en-PH" smtClean="0">
                <a:solidFill>
                  <a:prstClr val="black">
                    <a:tint val="75000"/>
                  </a:prstClr>
                </a:solidFill>
              </a:rPr>
              <a:pPr/>
              <a:t>4/6/2013</a:t>
            </a:fld>
            <a:endParaRPr lang="en-P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8385C-A77A-4F37-A3D7-79B785AA77AF}" type="slidenum">
              <a:rPr lang="en-P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P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65644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7524" y="1770965"/>
            <a:ext cx="4483126" cy="5008942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9825" y="1770965"/>
            <a:ext cx="4483126" cy="5008942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8C9AC-3A30-49AB-A28E-3288B8E46D87}" type="datetimeFigureOut">
              <a:rPr lang="en-PH" smtClean="0">
                <a:solidFill>
                  <a:prstClr val="black">
                    <a:tint val="75000"/>
                  </a:prstClr>
                </a:solidFill>
              </a:rPr>
              <a:pPr/>
              <a:t>4/6/2013</a:t>
            </a:fld>
            <a:endParaRPr lang="en-P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8385C-A77A-4F37-A3D7-79B785AA77AF}" type="slidenum">
              <a:rPr lang="en-P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P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2322681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525" y="1698934"/>
            <a:ext cx="4484889" cy="708033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496887" indent="0">
              <a:buNone/>
              <a:defRPr sz="2200" b="1"/>
            </a:lvl2pPr>
            <a:lvl3pPr marL="993616" indent="0">
              <a:buNone/>
              <a:defRPr sz="2000" b="1"/>
            </a:lvl3pPr>
            <a:lvl4pPr marL="1490412" indent="0">
              <a:buNone/>
              <a:defRPr sz="1800" b="1"/>
            </a:lvl4pPr>
            <a:lvl5pPr marL="1987195" indent="0">
              <a:buNone/>
              <a:defRPr sz="1800" b="1"/>
            </a:lvl5pPr>
            <a:lvl6pPr marL="2484007" indent="0">
              <a:buNone/>
              <a:defRPr sz="1800" b="1"/>
            </a:lvl6pPr>
            <a:lvl7pPr marL="2980821" indent="0">
              <a:buNone/>
              <a:defRPr sz="1800" b="1"/>
            </a:lvl7pPr>
            <a:lvl8pPr marL="3477582" indent="0">
              <a:buNone/>
              <a:defRPr sz="1800" b="1"/>
            </a:lvl8pPr>
            <a:lvl9pPr marL="3974362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7525" y="2406962"/>
            <a:ext cx="4484889" cy="437294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56820" y="1698934"/>
            <a:ext cx="4486651" cy="708033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496887" indent="0">
              <a:buNone/>
              <a:defRPr sz="2200" b="1"/>
            </a:lvl2pPr>
            <a:lvl3pPr marL="993616" indent="0">
              <a:buNone/>
              <a:defRPr sz="2000" b="1"/>
            </a:lvl3pPr>
            <a:lvl4pPr marL="1490412" indent="0">
              <a:buNone/>
              <a:defRPr sz="1800" b="1"/>
            </a:lvl4pPr>
            <a:lvl5pPr marL="1987195" indent="0">
              <a:buNone/>
              <a:defRPr sz="1800" b="1"/>
            </a:lvl5pPr>
            <a:lvl6pPr marL="2484007" indent="0">
              <a:buNone/>
              <a:defRPr sz="1800" b="1"/>
            </a:lvl6pPr>
            <a:lvl7pPr marL="2980821" indent="0">
              <a:buNone/>
              <a:defRPr sz="1800" b="1"/>
            </a:lvl7pPr>
            <a:lvl8pPr marL="3477582" indent="0">
              <a:buNone/>
              <a:defRPr sz="1800" b="1"/>
            </a:lvl8pPr>
            <a:lvl9pPr marL="3974362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56820" y="2406962"/>
            <a:ext cx="4486651" cy="437294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8C9AC-3A30-49AB-A28E-3288B8E46D87}" type="datetimeFigureOut">
              <a:rPr lang="en-PH" smtClean="0">
                <a:solidFill>
                  <a:prstClr val="black">
                    <a:tint val="75000"/>
                  </a:prstClr>
                </a:solidFill>
              </a:rPr>
              <a:pPr/>
              <a:t>4/6/2013</a:t>
            </a:fld>
            <a:endParaRPr lang="en-P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8385C-A77A-4F37-A3D7-79B785AA77AF}" type="slidenum">
              <a:rPr lang="en-P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P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7244884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8C9AC-3A30-49AB-A28E-3288B8E46D87}" type="datetimeFigureOut">
              <a:rPr lang="en-PH" smtClean="0">
                <a:solidFill>
                  <a:prstClr val="black">
                    <a:tint val="75000"/>
                  </a:prstClr>
                </a:solidFill>
              </a:rPr>
              <a:pPr/>
              <a:t>4/6/2013</a:t>
            </a:fld>
            <a:endParaRPr lang="en-P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8385C-A77A-4F37-A3D7-79B785AA77AF}" type="slidenum">
              <a:rPr lang="en-P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P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487006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1694" y="4876801"/>
            <a:ext cx="8628062" cy="1508124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1694" y="3216275"/>
            <a:ext cx="8628062" cy="1660526"/>
          </a:xfrm>
        </p:spPr>
        <p:txBody>
          <a:bodyPr anchor="b"/>
          <a:lstStyle>
            <a:lvl1pPr marL="0" indent="0">
              <a:buNone/>
              <a:defRPr sz="2000"/>
            </a:lvl1pPr>
            <a:lvl2pPr marL="448426" indent="0">
              <a:buNone/>
              <a:defRPr sz="1800"/>
            </a:lvl2pPr>
            <a:lvl3pPr marL="897059" indent="0">
              <a:buNone/>
              <a:defRPr sz="1600"/>
            </a:lvl3pPr>
            <a:lvl4pPr marL="1345598" indent="0">
              <a:buNone/>
              <a:defRPr sz="1400"/>
            </a:lvl4pPr>
            <a:lvl5pPr marL="1794153" indent="0">
              <a:buNone/>
              <a:defRPr sz="1400"/>
            </a:lvl5pPr>
            <a:lvl6pPr marL="2242675" indent="0">
              <a:buNone/>
              <a:defRPr sz="1400"/>
            </a:lvl6pPr>
            <a:lvl7pPr marL="2691206" indent="0">
              <a:buNone/>
              <a:defRPr sz="1400"/>
            </a:lvl7pPr>
            <a:lvl8pPr marL="3139771" indent="0">
              <a:buNone/>
              <a:defRPr sz="1400"/>
            </a:lvl8pPr>
            <a:lvl9pPr marL="3588352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D6E6CF-6939-074E-AAC4-E50EB080F0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3528956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8C9AC-3A30-49AB-A28E-3288B8E46D87}" type="datetimeFigureOut">
              <a:rPr lang="en-PH" smtClean="0">
                <a:solidFill>
                  <a:prstClr val="black">
                    <a:tint val="75000"/>
                  </a:prstClr>
                </a:solidFill>
              </a:rPr>
              <a:pPr/>
              <a:t>4/6/2013</a:t>
            </a:fld>
            <a:endParaRPr lang="en-P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8385C-A77A-4F37-A3D7-79B785AA77AF}" type="slidenum">
              <a:rPr lang="en-P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P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3629604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524" y="302188"/>
            <a:ext cx="3339436" cy="1286056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554" y="302192"/>
            <a:ext cx="5674397" cy="6477716"/>
          </a:xfrm>
        </p:spPr>
        <p:txBody>
          <a:bodyPr/>
          <a:lstStyle>
            <a:lvl1pPr>
              <a:defRPr sz="35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7524" y="1588762"/>
            <a:ext cx="3339436" cy="5191661"/>
          </a:xfrm>
        </p:spPr>
        <p:txBody>
          <a:bodyPr/>
          <a:lstStyle>
            <a:lvl1pPr marL="0" indent="0">
              <a:buNone/>
              <a:defRPr sz="1600"/>
            </a:lvl1pPr>
            <a:lvl2pPr marL="496887" indent="0">
              <a:buNone/>
              <a:defRPr sz="1300"/>
            </a:lvl2pPr>
            <a:lvl3pPr marL="993616" indent="0">
              <a:buNone/>
              <a:defRPr sz="1100"/>
            </a:lvl3pPr>
            <a:lvl4pPr marL="1490412" indent="0">
              <a:buNone/>
              <a:defRPr sz="1000"/>
            </a:lvl4pPr>
            <a:lvl5pPr marL="1987195" indent="0">
              <a:buNone/>
              <a:defRPr sz="1000"/>
            </a:lvl5pPr>
            <a:lvl6pPr marL="2484007" indent="0">
              <a:buNone/>
              <a:defRPr sz="1000"/>
            </a:lvl6pPr>
            <a:lvl7pPr marL="2980821" indent="0">
              <a:buNone/>
              <a:defRPr sz="1000"/>
            </a:lvl7pPr>
            <a:lvl8pPr marL="3477582" indent="0">
              <a:buNone/>
              <a:defRPr sz="1000"/>
            </a:lvl8pPr>
            <a:lvl9pPr marL="3974362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8C9AC-3A30-49AB-A28E-3288B8E46D87}" type="datetimeFigureOut">
              <a:rPr lang="en-PH" smtClean="0">
                <a:solidFill>
                  <a:prstClr val="black">
                    <a:tint val="75000"/>
                  </a:prstClr>
                </a:solidFill>
              </a:rPr>
              <a:pPr/>
              <a:t>4/6/2013</a:t>
            </a:fld>
            <a:endParaRPr lang="en-P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8385C-A77A-4F37-A3D7-79B785AA77AF}" type="slidenum">
              <a:rPr lang="en-P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P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9819815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9564" y="5312887"/>
            <a:ext cx="6090285" cy="627216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89564" y="678166"/>
            <a:ext cx="6090285" cy="4553903"/>
          </a:xfrm>
        </p:spPr>
        <p:txBody>
          <a:bodyPr/>
          <a:lstStyle>
            <a:lvl1pPr marL="0" indent="0">
              <a:buNone/>
              <a:defRPr sz="3500"/>
            </a:lvl1pPr>
            <a:lvl2pPr marL="496887" indent="0">
              <a:buNone/>
              <a:defRPr sz="3100"/>
            </a:lvl2pPr>
            <a:lvl3pPr marL="993616" indent="0">
              <a:buNone/>
              <a:defRPr sz="2700"/>
            </a:lvl3pPr>
            <a:lvl4pPr marL="1490412" indent="0">
              <a:buNone/>
              <a:defRPr sz="2200"/>
            </a:lvl4pPr>
            <a:lvl5pPr marL="1987195" indent="0">
              <a:buNone/>
              <a:defRPr sz="2200"/>
            </a:lvl5pPr>
            <a:lvl6pPr marL="2484007" indent="0">
              <a:buNone/>
              <a:defRPr sz="2200"/>
            </a:lvl6pPr>
            <a:lvl7pPr marL="2980821" indent="0">
              <a:buNone/>
              <a:defRPr sz="2200"/>
            </a:lvl7pPr>
            <a:lvl8pPr marL="3477582" indent="0">
              <a:buNone/>
              <a:defRPr sz="2200"/>
            </a:lvl8pPr>
            <a:lvl9pPr marL="3974362" indent="0">
              <a:buNone/>
              <a:defRPr sz="2200"/>
            </a:lvl9pPr>
          </a:lstStyle>
          <a:p>
            <a:endParaRPr lang="en-P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89564" y="5940103"/>
            <a:ext cx="6090285" cy="890751"/>
          </a:xfrm>
        </p:spPr>
        <p:txBody>
          <a:bodyPr/>
          <a:lstStyle>
            <a:lvl1pPr marL="0" indent="0">
              <a:buNone/>
              <a:defRPr sz="1600"/>
            </a:lvl1pPr>
            <a:lvl2pPr marL="496887" indent="0">
              <a:buNone/>
              <a:defRPr sz="1300"/>
            </a:lvl2pPr>
            <a:lvl3pPr marL="993616" indent="0">
              <a:buNone/>
              <a:defRPr sz="1100"/>
            </a:lvl3pPr>
            <a:lvl4pPr marL="1490412" indent="0">
              <a:buNone/>
              <a:defRPr sz="1000"/>
            </a:lvl4pPr>
            <a:lvl5pPr marL="1987195" indent="0">
              <a:buNone/>
              <a:defRPr sz="1000"/>
            </a:lvl5pPr>
            <a:lvl6pPr marL="2484007" indent="0">
              <a:buNone/>
              <a:defRPr sz="1000"/>
            </a:lvl6pPr>
            <a:lvl7pPr marL="2980821" indent="0">
              <a:buNone/>
              <a:defRPr sz="1000"/>
            </a:lvl7pPr>
            <a:lvl8pPr marL="3477582" indent="0">
              <a:buNone/>
              <a:defRPr sz="1000"/>
            </a:lvl8pPr>
            <a:lvl9pPr marL="3974362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8C9AC-3A30-49AB-A28E-3288B8E46D87}" type="datetimeFigureOut">
              <a:rPr lang="en-PH" smtClean="0">
                <a:solidFill>
                  <a:prstClr val="black">
                    <a:tint val="75000"/>
                  </a:prstClr>
                </a:solidFill>
              </a:rPr>
              <a:pPr/>
              <a:t>4/6/2013</a:t>
            </a:fld>
            <a:endParaRPr lang="en-P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8385C-A77A-4F37-A3D7-79B785AA77AF}" type="slidenum">
              <a:rPr lang="en-P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P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0259853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8C9AC-3A30-49AB-A28E-3288B8E46D87}" type="datetimeFigureOut">
              <a:rPr lang="en-PH" smtClean="0">
                <a:solidFill>
                  <a:prstClr val="black">
                    <a:tint val="75000"/>
                  </a:prstClr>
                </a:solidFill>
              </a:rPr>
              <a:pPr/>
              <a:t>4/6/2013</a:t>
            </a:fld>
            <a:endParaRPr lang="en-P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8385C-A77A-4F37-A3D7-79B785AA77AF}" type="slidenum">
              <a:rPr lang="en-P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P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0419807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59094" y="304464"/>
            <a:ext cx="2283857" cy="647595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7524" y="304464"/>
            <a:ext cx="6682396" cy="647595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8C9AC-3A30-49AB-A28E-3288B8E46D87}" type="datetimeFigureOut">
              <a:rPr lang="en-PH" smtClean="0">
                <a:solidFill>
                  <a:prstClr val="black">
                    <a:tint val="75000"/>
                  </a:prstClr>
                </a:solidFill>
              </a:rPr>
              <a:pPr/>
              <a:t>4/6/2013</a:t>
            </a:fld>
            <a:endParaRPr lang="en-P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8385C-A77A-4F37-A3D7-79B785AA77AF}" type="slidenum">
              <a:rPr lang="en-P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P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327975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1286" y="2357774"/>
            <a:ext cx="8627904" cy="162689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571" y="4300908"/>
            <a:ext cx="7105333" cy="193962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972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42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913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884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856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827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798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769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P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8C9AC-3A30-49AB-A28E-3288B8E46D87}" type="datetimeFigureOut">
              <a:rPr lang="en-PH" smtClean="0">
                <a:solidFill>
                  <a:prstClr val="black">
                    <a:tint val="75000"/>
                  </a:prstClr>
                </a:solidFill>
              </a:rPr>
              <a:pPr/>
              <a:t>4/6/2013</a:t>
            </a:fld>
            <a:endParaRPr lang="en-P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8385C-A77A-4F37-A3D7-79B785AA77AF}" type="slidenum">
              <a:rPr lang="en-P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P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4247161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8C9AC-3A30-49AB-A28E-3288B8E46D87}" type="datetimeFigureOut">
              <a:rPr lang="en-PH" smtClean="0">
                <a:solidFill>
                  <a:prstClr val="black">
                    <a:tint val="75000"/>
                  </a:prstClr>
                </a:solidFill>
              </a:rPr>
              <a:pPr/>
              <a:t>4/6/2013</a:t>
            </a:fld>
            <a:endParaRPr lang="en-P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8385C-A77A-4F37-A3D7-79B785AA77AF}" type="slidenum">
              <a:rPr lang="en-P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P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9503970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1817" y="4877174"/>
            <a:ext cx="8627904" cy="1507426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1817" y="3217399"/>
            <a:ext cx="8627904" cy="1660277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9720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9425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4913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98847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48560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98273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47981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97691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8C9AC-3A30-49AB-A28E-3288B8E46D87}" type="datetimeFigureOut">
              <a:rPr lang="en-PH" smtClean="0">
                <a:solidFill>
                  <a:prstClr val="black">
                    <a:tint val="75000"/>
                  </a:prstClr>
                </a:solidFill>
              </a:rPr>
              <a:pPr/>
              <a:t>4/6/2013</a:t>
            </a:fld>
            <a:endParaRPr lang="en-P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8385C-A77A-4F37-A3D7-79B785AA77AF}" type="slidenum">
              <a:rPr lang="en-P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P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5955114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7524" y="1770965"/>
            <a:ext cx="4483126" cy="5008942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9825" y="1770965"/>
            <a:ext cx="4483126" cy="5008942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8C9AC-3A30-49AB-A28E-3288B8E46D87}" type="datetimeFigureOut">
              <a:rPr lang="en-PH" smtClean="0">
                <a:solidFill>
                  <a:prstClr val="black">
                    <a:tint val="75000"/>
                  </a:prstClr>
                </a:solidFill>
              </a:rPr>
              <a:pPr/>
              <a:t>4/6/2013</a:t>
            </a:fld>
            <a:endParaRPr lang="en-P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8385C-A77A-4F37-A3D7-79B785AA77AF}" type="slidenum">
              <a:rPr lang="en-P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P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0106916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525" y="1698934"/>
            <a:ext cx="4484889" cy="708033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497204" indent="0">
              <a:buNone/>
              <a:defRPr sz="2200" b="1"/>
            </a:lvl2pPr>
            <a:lvl3pPr marL="994255" indent="0">
              <a:buNone/>
              <a:defRPr sz="2000" b="1"/>
            </a:lvl3pPr>
            <a:lvl4pPr marL="1491369" indent="0">
              <a:buNone/>
              <a:defRPr sz="1800" b="1"/>
            </a:lvl4pPr>
            <a:lvl5pPr marL="1988471" indent="0">
              <a:buNone/>
              <a:defRPr sz="1800" b="1"/>
            </a:lvl5pPr>
            <a:lvl6pPr marL="2485601" indent="0">
              <a:buNone/>
              <a:defRPr sz="1800" b="1"/>
            </a:lvl6pPr>
            <a:lvl7pPr marL="2982735" indent="0">
              <a:buNone/>
              <a:defRPr sz="1800" b="1"/>
            </a:lvl7pPr>
            <a:lvl8pPr marL="3479816" indent="0">
              <a:buNone/>
              <a:defRPr sz="1800" b="1"/>
            </a:lvl8pPr>
            <a:lvl9pPr marL="3976913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7525" y="2406962"/>
            <a:ext cx="4484889" cy="437294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56804" y="1698934"/>
            <a:ext cx="4486651" cy="708033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497204" indent="0">
              <a:buNone/>
              <a:defRPr sz="2200" b="1"/>
            </a:lvl2pPr>
            <a:lvl3pPr marL="994255" indent="0">
              <a:buNone/>
              <a:defRPr sz="2000" b="1"/>
            </a:lvl3pPr>
            <a:lvl4pPr marL="1491369" indent="0">
              <a:buNone/>
              <a:defRPr sz="1800" b="1"/>
            </a:lvl4pPr>
            <a:lvl5pPr marL="1988471" indent="0">
              <a:buNone/>
              <a:defRPr sz="1800" b="1"/>
            </a:lvl5pPr>
            <a:lvl6pPr marL="2485601" indent="0">
              <a:buNone/>
              <a:defRPr sz="1800" b="1"/>
            </a:lvl6pPr>
            <a:lvl7pPr marL="2982735" indent="0">
              <a:buNone/>
              <a:defRPr sz="1800" b="1"/>
            </a:lvl7pPr>
            <a:lvl8pPr marL="3479816" indent="0">
              <a:buNone/>
              <a:defRPr sz="1800" b="1"/>
            </a:lvl8pPr>
            <a:lvl9pPr marL="3976913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56804" y="2406962"/>
            <a:ext cx="4486651" cy="437294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8C9AC-3A30-49AB-A28E-3288B8E46D87}" type="datetimeFigureOut">
              <a:rPr lang="en-PH" smtClean="0">
                <a:solidFill>
                  <a:prstClr val="black">
                    <a:tint val="75000"/>
                  </a:prstClr>
                </a:solidFill>
              </a:rPr>
              <a:pPr/>
              <a:t>4/6/2013</a:t>
            </a:fld>
            <a:endParaRPr lang="en-P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8385C-A77A-4F37-A3D7-79B785AA77AF}" type="slidenum">
              <a:rPr lang="en-P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P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38656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0" y="1219200"/>
            <a:ext cx="4267200" cy="5638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4999" y="1219200"/>
            <a:ext cx="4267200" cy="5638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9CC1DB-5185-EB4F-B9B1-B90D2C1D50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9268768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8C9AC-3A30-49AB-A28E-3288B8E46D87}" type="datetimeFigureOut">
              <a:rPr lang="en-PH" smtClean="0">
                <a:solidFill>
                  <a:prstClr val="black">
                    <a:tint val="75000"/>
                  </a:prstClr>
                </a:solidFill>
              </a:rPr>
              <a:pPr/>
              <a:t>4/6/2013</a:t>
            </a:fld>
            <a:endParaRPr lang="en-P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8385C-A77A-4F37-A3D7-79B785AA77AF}" type="slidenum">
              <a:rPr lang="en-P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P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3753513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8C9AC-3A30-49AB-A28E-3288B8E46D87}" type="datetimeFigureOut">
              <a:rPr lang="en-PH" smtClean="0">
                <a:solidFill>
                  <a:prstClr val="black">
                    <a:tint val="75000"/>
                  </a:prstClr>
                </a:solidFill>
              </a:rPr>
              <a:pPr/>
              <a:t>4/6/2013</a:t>
            </a:fld>
            <a:endParaRPr lang="en-P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8385C-A77A-4F37-A3D7-79B785AA77AF}" type="slidenum">
              <a:rPr lang="en-P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P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9021729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524" y="302188"/>
            <a:ext cx="3339436" cy="1286056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554" y="302192"/>
            <a:ext cx="5674397" cy="6477716"/>
          </a:xfrm>
        </p:spPr>
        <p:txBody>
          <a:bodyPr/>
          <a:lstStyle>
            <a:lvl1pPr>
              <a:defRPr sz="35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7524" y="1588746"/>
            <a:ext cx="3339436" cy="5191661"/>
          </a:xfrm>
        </p:spPr>
        <p:txBody>
          <a:bodyPr/>
          <a:lstStyle>
            <a:lvl1pPr marL="0" indent="0">
              <a:buNone/>
              <a:defRPr sz="1600"/>
            </a:lvl1pPr>
            <a:lvl2pPr marL="497204" indent="0">
              <a:buNone/>
              <a:defRPr sz="1300"/>
            </a:lvl2pPr>
            <a:lvl3pPr marL="994255" indent="0">
              <a:buNone/>
              <a:defRPr sz="1100"/>
            </a:lvl3pPr>
            <a:lvl4pPr marL="1491369" indent="0">
              <a:buNone/>
              <a:defRPr sz="1000"/>
            </a:lvl4pPr>
            <a:lvl5pPr marL="1988471" indent="0">
              <a:buNone/>
              <a:defRPr sz="1000"/>
            </a:lvl5pPr>
            <a:lvl6pPr marL="2485601" indent="0">
              <a:buNone/>
              <a:defRPr sz="1000"/>
            </a:lvl6pPr>
            <a:lvl7pPr marL="2982735" indent="0">
              <a:buNone/>
              <a:defRPr sz="1000"/>
            </a:lvl7pPr>
            <a:lvl8pPr marL="3479816" indent="0">
              <a:buNone/>
              <a:defRPr sz="1000"/>
            </a:lvl8pPr>
            <a:lvl9pPr marL="397691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8C9AC-3A30-49AB-A28E-3288B8E46D87}" type="datetimeFigureOut">
              <a:rPr lang="en-PH" smtClean="0">
                <a:solidFill>
                  <a:prstClr val="black">
                    <a:tint val="75000"/>
                  </a:prstClr>
                </a:solidFill>
              </a:rPr>
              <a:pPr/>
              <a:t>4/6/2013</a:t>
            </a:fld>
            <a:endParaRPr lang="en-P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8385C-A77A-4F37-A3D7-79B785AA77AF}" type="slidenum">
              <a:rPr lang="en-P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P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3194667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9564" y="5312887"/>
            <a:ext cx="6090285" cy="627216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89564" y="678166"/>
            <a:ext cx="6090285" cy="4553903"/>
          </a:xfrm>
        </p:spPr>
        <p:txBody>
          <a:bodyPr/>
          <a:lstStyle>
            <a:lvl1pPr marL="0" indent="0">
              <a:buNone/>
              <a:defRPr sz="3500"/>
            </a:lvl1pPr>
            <a:lvl2pPr marL="497204" indent="0">
              <a:buNone/>
              <a:defRPr sz="3100"/>
            </a:lvl2pPr>
            <a:lvl3pPr marL="994255" indent="0">
              <a:buNone/>
              <a:defRPr sz="2700"/>
            </a:lvl3pPr>
            <a:lvl4pPr marL="1491369" indent="0">
              <a:buNone/>
              <a:defRPr sz="2200"/>
            </a:lvl4pPr>
            <a:lvl5pPr marL="1988471" indent="0">
              <a:buNone/>
              <a:defRPr sz="2200"/>
            </a:lvl5pPr>
            <a:lvl6pPr marL="2485601" indent="0">
              <a:buNone/>
              <a:defRPr sz="2200"/>
            </a:lvl6pPr>
            <a:lvl7pPr marL="2982735" indent="0">
              <a:buNone/>
              <a:defRPr sz="2200"/>
            </a:lvl7pPr>
            <a:lvl8pPr marL="3479816" indent="0">
              <a:buNone/>
              <a:defRPr sz="2200"/>
            </a:lvl8pPr>
            <a:lvl9pPr marL="3976913" indent="0">
              <a:buNone/>
              <a:defRPr sz="2200"/>
            </a:lvl9pPr>
          </a:lstStyle>
          <a:p>
            <a:endParaRPr lang="en-P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89564" y="5940103"/>
            <a:ext cx="6090285" cy="890751"/>
          </a:xfrm>
        </p:spPr>
        <p:txBody>
          <a:bodyPr/>
          <a:lstStyle>
            <a:lvl1pPr marL="0" indent="0">
              <a:buNone/>
              <a:defRPr sz="1600"/>
            </a:lvl1pPr>
            <a:lvl2pPr marL="497204" indent="0">
              <a:buNone/>
              <a:defRPr sz="1300"/>
            </a:lvl2pPr>
            <a:lvl3pPr marL="994255" indent="0">
              <a:buNone/>
              <a:defRPr sz="1100"/>
            </a:lvl3pPr>
            <a:lvl4pPr marL="1491369" indent="0">
              <a:buNone/>
              <a:defRPr sz="1000"/>
            </a:lvl4pPr>
            <a:lvl5pPr marL="1988471" indent="0">
              <a:buNone/>
              <a:defRPr sz="1000"/>
            </a:lvl5pPr>
            <a:lvl6pPr marL="2485601" indent="0">
              <a:buNone/>
              <a:defRPr sz="1000"/>
            </a:lvl6pPr>
            <a:lvl7pPr marL="2982735" indent="0">
              <a:buNone/>
              <a:defRPr sz="1000"/>
            </a:lvl7pPr>
            <a:lvl8pPr marL="3479816" indent="0">
              <a:buNone/>
              <a:defRPr sz="1000"/>
            </a:lvl8pPr>
            <a:lvl9pPr marL="397691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8C9AC-3A30-49AB-A28E-3288B8E46D87}" type="datetimeFigureOut">
              <a:rPr lang="en-PH" smtClean="0">
                <a:solidFill>
                  <a:prstClr val="black">
                    <a:tint val="75000"/>
                  </a:prstClr>
                </a:solidFill>
              </a:rPr>
              <a:pPr/>
              <a:t>4/6/2013</a:t>
            </a:fld>
            <a:endParaRPr lang="en-P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8385C-A77A-4F37-A3D7-79B785AA77AF}" type="slidenum">
              <a:rPr lang="en-P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P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1328871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8C9AC-3A30-49AB-A28E-3288B8E46D87}" type="datetimeFigureOut">
              <a:rPr lang="en-PH" smtClean="0">
                <a:solidFill>
                  <a:prstClr val="black">
                    <a:tint val="75000"/>
                  </a:prstClr>
                </a:solidFill>
              </a:rPr>
              <a:pPr/>
              <a:t>4/6/2013</a:t>
            </a:fld>
            <a:endParaRPr lang="en-P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8385C-A77A-4F37-A3D7-79B785AA77AF}" type="slidenum">
              <a:rPr lang="en-P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P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6177198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59094" y="304447"/>
            <a:ext cx="2283857" cy="647595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7524" y="304447"/>
            <a:ext cx="6682396" cy="647595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8C9AC-3A30-49AB-A28E-3288B8E46D87}" type="datetimeFigureOut">
              <a:rPr lang="en-PH" smtClean="0">
                <a:solidFill>
                  <a:prstClr val="black">
                    <a:tint val="75000"/>
                  </a:prstClr>
                </a:solidFill>
              </a:rPr>
              <a:pPr/>
              <a:t>4/6/2013</a:t>
            </a:fld>
            <a:endParaRPr lang="en-P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8385C-A77A-4F37-A3D7-79B785AA77AF}" type="slidenum">
              <a:rPr lang="en-P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P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2006145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1286" y="2357774"/>
            <a:ext cx="8627904" cy="162689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571" y="4300908"/>
            <a:ext cx="7105333" cy="193962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951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02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853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8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755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706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65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607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P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8C9AC-3A30-49AB-A28E-3288B8E46D87}" type="datetimeFigureOut">
              <a:rPr lang="en-PH" smtClean="0">
                <a:solidFill>
                  <a:prstClr val="black">
                    <a:tint val="75000"/>
                  </a:prstClr>
                </a:solidFill>
              </a:rPr>
              <a:pPr/>
              <a:t>4/6/2013</a:t>
            </a:fld>
            <a:endParaRPr lang="en-P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8385C-A77A-4F37-A3D7-79B785AA77AF}" type="slidenum">
              <a:rPr lang="en-P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P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129770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8C9AC-3A30-49AB-A28E-3288B8E46D87}" type="datetimeFigureOut">
              <a:rPr lang="en-PH" smtClean="0">
                <a:solidFill>
                  <a:prstClr val="black">
                    <a:tint val="75000"/>
                  </a:prstClr>
                </a:solidFill>
              </a:rPr>
              <a:pPr/>
              <a:t>4/6/2013</a:t>
            </a:fld>
            <a:endParaRPr lang="en-P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8385C-A77A-4F37-A3D7-79B785AA77AF}" type="slidenum">
              <a:rPr lang="en-P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P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5255741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1817" y="4877174"/>
            <a:ext cx="8627904" cy="1507426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1817" y="3217504"/>
            <a:ext cx="8627904" cy="1660277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9519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9023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4853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98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4755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97062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4657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96077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8C9AC-3A30-49AB-A28E-3288B8E46D87}" type="datetimeFigureOut">
              <a:rPr lang="en-PH" smtClean="0">
                <a:solidFill>
                  <a:prstClr val="black">
                    <a:tint val="75000"/>
                  </a:prstClr>
                </a:solidFill>
              </a:rPr>
              <a:pPr/>
              <a:t>4/6/2013</a:t>
            </a:fld>
            <a:endParaRPr lang="en-P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8385C-A77A-4F37-A3D7-79B785AA77AF}" type="slidenum">
              <a:rPr lang="en-P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P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8247076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7524" y="1770965"/>
            <a:ext cx="4483126" cy="5008942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9825" y="1770965"/>
            <a:ext cx="4483126" cy="5008942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8C9AC-3A30-49AB-A28E-3288B8E46D87}" type="datetimeFigureOut">
              <a:rPr lang="en-PH" smtClean="0">
                <a:solidFill>
                  <a:prstClr val="black">
                    <a:tint val="75000"/>
                  </a:prstClr>
                </a:solidFill>
              </a:rPr>
              <a:pPr/>
              <a:t>4/6/2013</a:t>
            </a:fld>
            <a:endParaRPr lang="en-P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8385C-A77A-4F37-A3D7-79B785AA77AF}" type="slidenum">
              <a:rPr lang="en-P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P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692361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3213"/>
            <a:ext cx="9134475" cy="126523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4" y="1699119"/>
            <a:ext cx="4484688" cy="7080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48426" indent="0">
              <a:buNone/>
              <a:defRPr sz="2000" b="1"/>
            </a:lvl2pPr>
            <a:lvl3pPr marL="897059" indent="0">
              <a:buNone/>
              <a:defRPr sz="1800" b="1"/>
            </a:lvl3pPr>
            <a:lvl4pPr marL="1345598" indent="0">
              <a:buNone/>
              <a:defRPr sz="1600" b="1"/>
            </a:lvl4pPr>
            <a:lvl5pPr marL="1794153" indent="0">
              <a:buNone/>
              <a:defRPr sz="1600" b="1"/>
            </a:lvl5pPr>
            <a:lvl6pPr marL="2242675" indent="0">
              <a:buNone/>
              <a:defRPr sz="1600" b="1"/>
            </a:lvl6pPr>
            <a:lvl7pPr marL="2691206" indent="0">
              <a:buNone/>
              <a:defRPr sz="1600" b="1"/>
            </a:lvl7pPr>
            <a:lvl8pPr marL="3139771" indent="0">
              <a:buNone/>
              <a:defRPr sz="1600" b="1"/>
            </a:lvl8pPr>
            <a:lvl9pPr marL="358835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4" y="2407144"/>
            <a:ext cx="4484688" cy="43735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56200" y="1699119"/>
            <a:ext cx="4486275" cy="7080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48426" indent="0">
              <a:buNone/>
              <a:defRPr sz="2000" b="1"/>
            </a:lvl2pPr>
            <a:lvl3pPr marL="897059" indent="0">
              <a:buNone/>
              <a:defRPr sz="1800" b="1"/>
            </a:lvl3pPr>
            <a:lvl4pPr marL="1345598" indent="0">
              <a:buNone/>
              <a:defRPr sz="1600" b="1"/>
            </a:lvl4pPr>
            <a:lvl5pPr marL="1794153" indent="0">
              <a:buNone/>
              <a:defRPr sz="1600" b="1"/>
            </a:lvl5pPr>
            <a:lvl6pPr marL="2242675" indent="0">
              <a:buNone/>
              <a:defRPr sz="1600" b="1"/>
            </a:lvl6pPr>
            <a:lvl7pPr marL="2691206" indent="0">
              <a:buNone/>
              <a:defRPr sz="1600" b="1"/>
            </a:lvl7pPr>
            <a:lvl8pPr marL="3139771" indent="0">
              <a:buNone/>
              <a:defRPr sz="1600" b="1"/>
            </a:lvl8pPr>
            <a:lvl9pPr marL="358835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56200" y="2407144"/>
            <a:ext cx="4486275" cy="43735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DE6F1C-9255-A343-B61B-EF23DB0DE1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2966209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525" y="1698934"/>
            <a:ext cx="4484889" cy="708033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495195" indent="0">
              <a:buNone/>
              <a:defRPr sz="2200" b="1"/>
            </a:lvl2pPr>
            <a:lvl3pPr marL="990234" indent="0">
              <a:buNone/>
              <a:defRPr sz="2000" b="1"/>
            </a:lvl3pPr>
            <a:lvl4pPr marL="1485317" indent="0">
              <a:buNone/>
              <a:defRPr sz="1800" b="1"/>
            </a:lvl4pPr>
            <a:lvl5pPr marL="1980400" indent="0">
              <a:buNone/>
              <a:defRPr sz="1800" b="1"/>
            </a:lvl5pPr>
            <a:lvl6pPr marL="2475512" indent="0">
              <a:buNone/>
              <a:defRPr sz="1800" b="1"/>
            </a:lvl6pPr>
            <a:lvl7pPr marL="2970625" indent="0">
              <a:buNone/>
              <a:defRPr sz="1800" b="1"/>
            </a:lvl7pPr>
            <a:lvl8pPr marL="3465703" indent="0">
              <a:buNone/>
              <a:defRPr sz="1800" b="1"/>
            </a:lvl8pPr>
            <a:lvl9pPr marL="3960776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7525" y="2406962"/>
            <a:ext cx="4484889" cy="437294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56909" y="1698934"/>
            <a:ext cx="4486651" cy="708033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495195" indent="0">
              <a:buNone/>
              <a:defRPr sz="2200" b="1"/>
            </a:lvl2pPr>
            <a:lvl3pPr marL="990234" indent="0">
              <a:buNone/>
              <a:defRPr sz="2000" b="1"/>
            </a:lvl3pPr>
            <a:lvl4pPr marL="1485317" indent="0">
              <a:buNone/>
              <a:defRPr sz="1800" b="1"/>
            </a:lvl4pPr>
            <a:lvl5pPr marL="1980400" indent="0">
              <a:buNone/>
              <a:defRPr sz="1800" b="1"/>
            </a:lvl5pPr>
            <a:lvl6pPr marL="2475512" indent="0">
              <a:buNone/>
              <a:defRPr sz="1800" b="1"/>
            </a:lvl6pPr>
            <a:lvl7pPr marL="2970625" indent="0">
              <a:buNone/>
              <a:defRPr sz="1800" b="1"/>
            </a:lvl7pPr>
            <a:lvl8pPr marL="3465703" indent="0">
              <a:buNone/>
              <a:defRPr sz="1800" b="1"/>
            </a:lvl8pPr>
            <a:lvl9pPr marL="3960776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56909" y="2406962"/>
            <a:ext cx="4486651" cy="437294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8C9AC-3A30-49AB-A28E-3288B8E46D87}" type="datetimeFigureOut">
              <a:rPr lang="en-PH" smtClean="0">
                <a:solidFill>
                  <a:prstClr val="black">
                    <a:tint val="75000"/>
                  </a:prstClr>
                </a:solidFill>
              </a:rPr>
              <a:pPr/>
              <a:t>4/6/2013</a:t>
            </a:fld>
            <a:endParaRPr lang="en-P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8385C-A77A-4F37-A3D7-79B785AA77AF}" type="slidenum">
              <a:rPr lang="en-P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P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564370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8C9AC-3A30-49AB-A28E-3288B8E46D87}" type="datetimeFigureOut">
              <a:rPr lang="en-PH" smtClean="0">
                <a:solidFill>
                  <a:prstClr val="black">
                    <a:tint val="75000"/>
                  </a:prstClr>
                </a:solidFill>
              </a:rPr>
              <a:pPr/>
              <a:t>4/6/2013</a:t>
            </a:fld>
            <a:endParaRPr lang="en-P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8385C-A77A-4F37-A3D7-79B785AA77AF}" type="slidenum">
              <a:rPr lang="en-P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P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3072005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8C9AC-3A30-49AB-A28E-3288B8E46D87}" type="datetimeFigureOut">
              <a:rPr lang="en-PH" smtClean="0">
                <a:solidFill>
                  <a:prstClr val="black">
                    <a:tint val="75000"/>
                  </a:prstClr>
                </a:solidFill>
              </a:rPr>
              <a:pPr/>
              <a:t>4/6/2013</a:t>
            </a:fld>
            <a:endParaRPr lang="en-P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8385C-A77A-4F37-A3D7-79B785AA77AF}" type="slidenum">
              <a:rPr lang="en-P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P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0346226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524" y="302188"/>
            <a:ext cx="3339436" cy="1286056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554" y="302192"/>
            <a:ext cx="5674397" cy="6477716"/>
          </a:xfrm>
        </p:spPr>
        <p:txBody>
          <a:bodyPr/>
          <a:lstStyle>
            <a:lvl1pPr>
              <a:defRPr sz="35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7524" y="1588851"/>
            <a:ext cx="3339436" cy="5191661"/>
          </a:xfrm>
        </p:spPr>
        <p:txBody>
          <a:bodyPr/>
          <a:lstStyle>
            <a:lvl1pPr marL="0" indent="0">
              <a:buNone/>
              <a:defRPr sz="1600"/>
            </a:lvl1pPr>
            <a:lvl2pPr marL="495195" indent="0">
              <a:buNone/>
              <a:defRPr sz="1300"/>
            </a:lvl2pPr>
            <a:lvl3pPr marL="990234" indent="0">
              <a:buNone/>
              <a:defRPr sz="1100"/>
            </a:lvl3pPr>
            <a:lvl4pPr marL="1485317" indent="0">
              <a:buNone/>
              <a:defRPr sz="1000"/>
            </a:lvl4pPr>
            <a:lvl5pPr marL="1980400" indent="0">
              <a:buNone/>
              <a:defRPr sz="1000"/>
            </a:lvl5pPr>
            <a:lvl6pPr marL="2475512" indent="0">
              <a:buNone/>
              <a:defRPr sz="1000"/>
            </a:lvl6pPr>
            <a:lvl7pPr marL="2970625" indent="0">
              <a:buNone/>
              <a:defRPr sz="1000"/>
            </a:lvl7pPr>
            <a:lvl8pPr marL="3465703" indent="0">
              <a:buNone/>
              <a:defRPr sz="1000"/>
            </a:lvl8pPr>
            <a:lvl9pPr marL="3960776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8C9AC-3A30-49AB-A28E-3288B8E46D87}" type="datetimeFigureOut">
              <a:rPr lang="en-PH" smtClean="0">
                <a:solidFill>
                  <a:prstClr val="black">
                    <a:tint val="75000"/>
                  </a:prstClr>
                </a:solidFill>
              </a:rPr>
              <a:pPr/>
              <a:t>4/6/2013</a:t>
            </a:fld>
            <a:endParaRPr lang="en-P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8385C-A77A-4F37-A3D7-79B785AA77AF}" type="slidenum">
              <a:rPr lang="en-P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P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3561263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9564" y="5312887"/>
            <a:ext cx="6090285" cy="627216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89564" y="678166"/>
            <a:ext cx="6090285" cy="4553903"/>
          </a:xfrm>
        </p:spPr>
        <p:txBody>
          <a:bodyPr/>
          <a:lstStyle>
            <a:lvl1pPr marL="0" indent="0">
              <a:buNone/>
              <a:defRPr sz="3500"/>
            </a:lvl1pPr>
            <a:lvl2pPr marL="495195" indent="0">
              <a:buNone/>
              <a:defRPr sz="3100"/>
            </a:lvl2pPr>
            <a:lvl3pPr marL="990234" indent="0">
              <a:buNone/>
              <a:defRPr sz="2700"/>
            </a:lvl3pPr>
            <a:lvl4pPr marL="1485317" indent="0">
              <a:buNone/>
              <a:defRPr sz="2200"/>
            </a:lvl4pPr>
            <a:lvl5pPr marL="1980400" indent="0">
              <a:buNone/>
              <a:defRPr sz="2200"/>
            </a:lvl5pPr>
            <a:lvl6pPr marL="2475512" indent="0">
              <a:buNone/>
              <a:defRPr sz="2200"/>
            </a:lvl6pPr>
            <a:lvl7pPr marL="2970625" indent="0">
              <a:buNone/>
              <a:defRPr sz="2200"/>
            </a:lvl7pPr>
            <a:lvl8pPr marL="3465703" indent="0">
              <a:buNone/>
              <a:defRPr sz="2200"/>
            </a:lvl8pPr>
            <a:lvl9pPr marL="3960776" indent="0">
              <a:buNone/>
              <a:defRPr sz="2200"/>
            </a:lvl9pPr>
          </a:lstStyle>
          <a:p>
            <a:endParaRPr lang="en-P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89564" y="5940103"/>
            <a:ext cx="6090285" cy="890751"/>
          </a:xfrm>
        </p:spPr>
        <p:txBody>
          <a:bodyPr/>
          <a:lstStyle>
            <a:lvl1pPr marL="0" indent="0">
              <a:buNone/>
              <a:defRPr sz="1600"/>
            </a:lvl1pPr>
            <a:lvl2pPr marL="495195" indent="0">
              <a:buNone/>
              <a:defRPr sz="1300"/>
            </a:lvl2pPr>
            <a:lvl3pPr marL="990234" indent="0">
              <a:buNone/>
              <a:defRPr sz="1100"/>
            </a:lvl3pPr>
            <a:lvl4pPr marL="1485317" indent="0">
              <a:buNone/>
              <a:defRPr sz="1000"/>
            </a:lvl4pPr>
            <a:lvl5pPr marL="1980400" indent="0">
              <a:buNone/>
              <a:defRPr sz="1000"/>
            </a:lvl5pPr>
            <a:lvl6pPr marL="2475512" indent="0">
              <a:buNone/>
              <a:defRPr sz="1000"/>
            </a:lvl6pPr>
            <a:lvl7pPr marL="2970625" indent="0">
              <a:buNone/>
              <a:defRPr sz="1000"/>
            </a:lvl7pPr>
            <a:lvl8pPr marL="3465703" indent="0">
              <a:buNone/>
              <a:defRPr sz="1000"/>
            </a:lvl8pPr>
            <a:lvl9pPr marL="3960776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8C9AC-3A30-49AB-A28E-3288B8E46D87}" type="datetimeFigureOut">
              <a:rPr lang="en-PH" smtClean="0">
                <a:solidFill>
                  <a:prstClr val="black">
                    <a:tint val="75000"/>
                  </a:prstClr>
                </a:solidFill>
              </a:rPr>
              <a:pPr/>
              <a:t>4/6/2013</a:t>
            </a:fld>
            <a:endParaRPr lang="en-P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8385C-A77A-4F37-A3D7-79B785AA77AF}" type="slidenum">
              <a:rPr lang="en-P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P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0454036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8C9AC-3A30-49AB-A28E-3288B8E46D87}" type="datetimeFigureOut">
              <a:rPr lang="en-PH" smtClean="0">
                <a:solidFill>
                  <a:prstClr val="black">
                    <a:tint val="75000"/>
                  </a:prstClr>
                </a:solidFill>
              </a:rPr>
              <a:pPr/>
              <a:t>4/6/2013</a:t>
            </a:fld>
            <a:endParaRPr lang="en-P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8385C-A77A-4F37-A3D7-79B785AA77AF}" type="slidenum">
              <a:rPr lang="en-P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P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9246428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59094" y="304552"/>
            <a:ext cx="2283857" cy="647595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7524" y="304552"/>
            <a:ext cx="6682396" cy="647595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8C9AC-3A30-49AB-A28E-3288B8E46D87}" type="datetimeFigureOut">
              <a:rPr lang="en-PH" smtClean="0">
                <a:solidFill>
                  <a:prstClr val="black">
                    <a:tint val="75000"/>
                  </a:prstClr>
                </a:solidFill>
              </a:rPr>
              <a:pPr/>
              <a:t>4/6/2013</a:t>
            </a:fld>
            <a:endParaRPr lang="en-P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8385C-A77A-4F37-A3D7-79B785AA77AF}" type="slidenum">
              <a:rPr lang="en-P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P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0024982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1286" y="2357774"/>
            <a:ext cx="8627904" cy="162689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571" y="4300908"/>
            <a:ext cx="7105333" cy="193962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950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898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847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796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745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69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643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592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P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64620-F302-4111-B20B-0AF282B836AE}" type="datetimeFigureOut">
              <a:rPr lang="en-PH" smtClean="0">
                <a:solidFill>
                  <a:prstClr val="black">
                    <a:tint val="75000"/>
                  </a:prstClr>
                </a:solidFill>
              </a:rPr>
              <a:pPr/>
              <a:t>4/6/2013</a:t>
            </a:fld>
            <a:endParaRPr lang="en-P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ECBB1-1D85-4383-86AB-4E05020CC6AA}" type="slidenum">
              <a:rPr lang="en-P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P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3074268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64620-F302-4111-B20B-0AF282B836AE}" type="datetimeFigureOut">
              <a:rPr lang="en-PH" smtClean="0">
                <a:solidFill>
                  <a:prstClr val="black">
                    <a:tint val="75000"/>
                  </a:prstClr>
                </a:solidFill>
              </a:rPr>
              <a:pPr/>
              <a:t>4/6/2013</a:t>
            </a:fld>
            <a:endParaRPr lang="en-P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ECBB1-1D85-4383-86AB-4E05020CC6AA}" type="slidenum">
              <a:rPr lang="en-P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P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6942504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1817" y="4877174"/>
            <a:ext cx="8627904" cy="1507426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1817" y="3217514"/>
            <a:ext cx="8627904" cy="1660277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9500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8985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4847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97963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47455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96948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46437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95925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64620-F302-4111-B20B-0AF282B836AE}" type="datetimeFigureOut">
              <a:rPr lang="en-PH" smtClean="0">
                <a:solidFill>
                  <a:prstClr val="black">
                    <a:tint val="75000"/>
                  </a:prstClr>
                </a:solidFill>
              </a:rPr>
              <a:pPr/>
              <a:t>4/6/2013</a:t>
            </a:fld>
            <a:endParaRPr lang="en-P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ECBB1-1D85-4383-86AB-4E05020CC6AA}" type="slidenum">
              <a:rPr lang="en-P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P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80488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79040B-9F4F-A54A-8F2C-99EBBF6A97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4677551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7524" y="1770965"/>
            <a:ext cx="4483126" cy="5008942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9825" y="1770965"/>
            <a:ext cx="4483126" cy="5008942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64620-F302-4111-B20B-0AF282B836AE}" type="datetimeFigureOut">
              <a:rPr lang="en-PH" smtClean="0">
                <a:solidFill>
                  <a:prstClr val="black">
                    <a:tint val="75000"/>
                  </a:prstClr>
                </a:solidFill>
              </a:rPr>
              <a:pPr/>
              <a:t>4/6/2013</a:t>
            </a:fld>
            <a:endParaRPr lang="en-P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ECBB1-1D85-4383-86AB-4E05020CC6AA}" type="slidenum">
              <a:rPr lang="en-P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P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7418193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525" y="1698934"/>
            <a:ext cx="4484889" cy="708033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495004" indent="0">
              <a:buNone/>
              <a:defRPr sz="2200" b="1"/>
            </a:lvl2pPr>
            <a:lvl3pPr marL="989853" indent="0">
              <a:buNone/>
              <a:defRPr sz="2000" b="1"/>
            </a:lvl3pPr>
            <a:lvl4pPr marL="1484746" indent="0">
              <a:buNone/>
              <a:defRPr sz="1800" b="1"/>
            </a:lvl4pPr>
            <a:lvl5pPr marL="1979636" indent="0">
              <a:buNone/>
              <a:defRPr sz="1800" b="1"/>
            </a:lvl5pPr>
            <a:lvl6pPr marL="2474559" indent="0">
              <a:buNone/>
              <a:defRPr sz="1800" b="1"/>
            </a:lvl6pPr>
            <a:lvl7pPr marL="2969480" indent="0">
              <a:buNone/>
              <a:defRPr sz="1800" b="1"/>
            </a:lvl7pPr>
            <a:lvl8pPr marL="3464371" indent="0">
              <a:buNone/>
              <a:defRPr sz="1800" b="1"/>
            </a:lvl8pPr>
            <a:lvl9pPr marL="3959252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7525" y="2406962"/>
            <a:ext cx="4484889" cy="437294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56919" y="1698934"/>
            <a:ext cx="4486651" cy="708033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495004" indent="0">
              <a:buNone/>
              <a:defRPr sz="2200" b="1"/>
            </a:lvl2pPr>
            <a:lvl3pPr marL="989853" indent="0">
              <a:buNone/>
              <a:defRPr sz="2000" b="1"/>
            </a:lvl3pPr>
            <a:lvl4pPr marL="1484746" indent="0">
              <a:buNone/>
              <a:defRPr sz="1800" b="1"/>
            </a:lvl4pPr>
            <a:lvl5pPr marL="1979636" indent="0">
              <a:buNone/>
              <a:defRPr sz="1800" b="1"/>
            </a:lvl5pPr>
            <a:lvl6pPr marL="2474559" indent="0">
              <a:buNone/>
              <a:defRPr sz="1800" b="1"/>
            </a:lvl6pPr>
            <a:lvl7pPr marL="2969480" indent="0">
              <a:buNone/>
              <a:defRPr sz="1800" b="1"/>
            </a:lvl7pPr>
            <a:lvl8pPr marL="3464371" indent="0">
              <a:buNone/>
              <a:defRPr sz="1800" b="1"/>
            </a:lvl8pPr>
            <a:lvl9pPr marL="3959252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56919" y="2406962"/>
            <a:ext cx="4486651" cy="437294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64620-F302-4111-B20B-0AF282B836AE}" type="datetimeFigureOut">
              <a:rPr lang="en-PH" smtClean="0">
                <a:solidFill>
                  <a:prstClr val="black">
                    <a:tint val="75000"/>
                  </a:prstClr>
                </a:solidFill>
              </a:rPr>
              <a:pPr/>
              <a:t>4/6/2013</a:t>
            </a:fld>
            <a:endParaRPr lang="en-P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ECBB1-1D85-4383-86AB-4E05020CC6AA}" type="slidenum">
              <a:rPr lang="en-P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P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6456874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64620-F302-4111-B20B-0AF282B836AE}" type="datetimeFigureOut">
              <a:rPr lang="en-PH" smtClean="0">
                <a:solidFill>
                  <a:prstClr val="black">
                    <a:tint val="75000"/>
                  </a:prstClr>
                </a:solidFill>
              </a:rPr>
              <a:pPr/>
              <a:t>4/6/2013</a:t>
            </a:fld>
            <a:endParaRPr lang="en-P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ECBB1-1D85-4383-86AB-4E05020CC6AA}" type="slidenum">
              <a:rPr lang="en-P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P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0136256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64620-F302-4111-B20B-0AF282B836AE}" type="datetimeFigureOut">
              <a:rPr lang="en-PH" smtClean="0">
                <a:solidFill>
                  <a:prstClr val="black">
                    <a:tint val="75000"/>
                  </a:prstClr>
                </a:solidFill>
              </a:rPr>
              <a:pPr/>
              <a:t>4/6/2013</a:t>
            </a:fld>
            <a:endParaRPr lang="en-P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ECBB1-1D85-4383-86AB-4E05020CC6AA}" type="slidenum">
              <a:rPr lang="en-P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P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3108668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524" y="302188"/>
            <a:ext cx="3339436" cy="1286056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554" y="302192"/>
            <a:ext cx="5674397" cy="6477716"/>
          </a:xfrm>
        </p:spPr>
        <p:txBody>
          <a:bodyPr/>
          <a:lstStyle>
            <a:lvl1pPr>
              <a:defRPr sz="35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7524" y="1588861"/>
            <a:ext cx="3339436" cy="5191661"/>
          </a:xfrm>
        </p:spPr>
        <p:txBody>
          <a:bodyPr/>
          <a:lstStyle>
            <a:lvl1pPr marL="0" indent="0">
              <a:buNone/>
              <a:defRPr sz="1600"/>
            </a:lvl1pPr>
            <a:lvl2pPr marL="495004" indent="0">
              <a:buNone/>
              <a:defRPr sz="1300"/>
            </a:lvl2pPr>
            <a:lvl3pPr marL="989853" indent="0">
              <a:buNone/>
              <a:defRPr sz="1100"/>
            </a:lvl3pPr>
            <a:lvl4pPr marL="1484746" indent="0">
              <a:buNone/>
              <a:defRPr sz="1000"/>
            </a:lvl4pPr>
            <a:lvl5pPr marL="1979636" indent="0">
              <a:buNone/>
              <a:defRPr sz="1000"/>
            </a:lvl5pPr>
            <a:lvl6pPr marL="2474559" indent="0">
              <a:buNone/>
              <a:defRPr sz="1000"/>
            </a:lvl6pPr>
            <a:lvl7pPr marL="2969480" indent="0">
              <a:buNone/>
              <a:defRPr sz="1000"/>
            </a:lvl7pPr>
            <a:lvl8pPr marL="3464371" indent="0">
              <a:buNone/>
              <a:defRPr sz="1000"/>
            </a:lvl8pPr>
            <a:lvl9pPr marL="3959252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64620-F302-4111-B20B-0AF282B836AE}" type="datetimeFigureOut">
              <a:rPr lang="en-PH" smtClean="0">
                <a:solidFill>
                  <a:prstClr val="black">
                    <a:tint val="75000"/>
                  </a:prstClr>
                </a:solidFill>
              </a:rPr>
              <a:pPr/>
              <a:t>4/6/2013</a:t>
            </a:fld>
            <a:endParaRPr lang="en-P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ECBB1-1D85-4383-86AB-4E05020CC6AA}" type="slidenum">
              <a:rPr lang="en-P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P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1766988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9564" y="5312887"/>
            <a:ext cx="6090285" cy="627216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89564" y="678166"/>
            <a:ext cx="6090285" cy="4553903"/>
          </a:xfrm>
        </p:spPr>
        <p:txBody>
          <a:bodyPr/>
          <a:lstStyle>
            <a:lvl1pPr marL="0" indent="0">
              <a:buNone/>
              <a:defRPr sz="3500"/>
            </a:lvl1pPr>
            <a:lvl2pPr marL="495004" indent="0">
              <a:buNone/>
              <a:defRPr sz="3100"/>
            </a:lvl2pPr>
            <a:lvl3pPr marL="989853" indent="0">
              <a:buNone/>
              <a:defRPr sz="2700"/>
            </a:lvl3pPr>
            <a:lvl4pPr marL="1484746" indent="0">
              <a:buNone/>
              <a:defRPr sz="2200"/>
            </a:lvl4pPr>
            <a:lvl5pPr marL="1979636" indent="0">
              <a:buNone/>
              <a:defRPr sz="2200"/>
            </a:lvl5pPr>
            <a:lvl6pPr marL="2474559" indent="0">
              <a:buNone/>
              <a:defRPr sz="2200"/>
            </a:lvl6pPr>
            <a:lvl7pPr marL="2969480" indent="0">
              <a:buNone/>
              <a:defRPr sz="2200"/>
            </a:lvl7pPr>
            <a:lvl8pPr marL="3464371" indent="0">
              <a:buNone/>
              <a:defRPr sz="2200"/>
            </a:lvl8pPr>
            <a:lvl9pPr marL="3959252" indent="0">
              <a:buNone/>
              <a:defRPr sz="2200"/>
            </a:lvl9pPr>
          </a:lstStyle>
          <a:p>
            <a:endParaRPr lang="en-P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89564" y="5940103"/>
            <a:ext cx="6090285" cy="890751"/>
          </a:xfrm>
        </p:spPr>
        <p:txBody>
          <a:bodyPr/>
          <a:lstStyle>
            <a:lvl1pPr marL="0" indent="0">
              <a:buNone/>
              <a:defRPr sz="1600"/>
            </a:lvl1pPr>
            <a:lvl2pPr marL="495004" indent="0">
              <a:buNone/>
              <a:defRPr sz="1300"/>
            </a:lvl2pPr>
            <a:lvl3pPr marL="989853" indent="0">
              <a:buNone/>
              <a:defRPr sz="1100"/>
            </a:lvl3pPr>
            <a:lvl4pPr marL="1484746" indent="0">
              <a:buNone/>
              <a:defRPr sz="1000"/>
            </a:lvl4pPr>
            <a:lvl5pPr marL="1979636" indent="0">
              <a:buNone/>
              <a:defRPr sz="1000"/>
            </a:lvl5pPr>
            <a:lvl6pPr marL="2474559" indent="0">
              <a:buNone/>
              <a:defRPr sz="1000"/>
            </a:lvl6pPr>
            <a:lvl7pPr marL="2969480" indent="0">
              <a:buNone/>
              <a:defRPr sz="1000"/>
            </a:lvl7pPr>
            <a:lvl8pPr marL="3464371" indent="0">
              <a:buNone/>
              <a:defRPr sz="1000"/>
            </a:lvl8pPr>
            <a:lvl9pPr marL="3959252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64620-F302-4111-B20B-0AF282B836AE}" type="datetimeFigureOut">
              <a:rPr lang="en-PH" smtClean="0">
                <a:solidFill>
                  <a:prstClr val="black">
                    <a:tint val="75000"/>
                  </a:prstClr>
                </a:solidFill>
              </a:rPr>
              <a:pPr/>
              <a:t>4/6/2013</a:t>
            </a:fld>
            <a:endParaRPr lang="en-P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ECBB1-1D85-4383-86AB-4E05020CC6AA}" type="slidenum">
              <a:rPr lang="en-P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P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9618968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64620-F302-4111-B20B-0AF282B836AE}" type="datetimeFigureOut">
              <a:rPr lang="en-PH" smtClean="0">
                <a:solidFill>
                  <a:prstClr val="black">
                    <a:tint val="75000"/>
                  </a:prstClr>
                </a:solidFill>
              </a:rPr>
              <a:pPr/>
              <a:t>4/6/2013</a:t>
            </a:fld>
            <a:endParaRPr lang="en-P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ECBB1-1D85-4383-86AB-4E05020CC6AA}" type="slidenum">
              <a:rPr lang="en-P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P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791250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59094" y="304562"/>
            <a:ext cx="2283857" cy="647595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7524" y="304562"/>
            <a:ext cx="6682396" cy="647595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64620-F302-4111-B20B-0AF282B836AE}" type="datetimeFigureOut">
              <a:rPr lang="en-PH" smtClean="0">
                <a:solidFill>
                  <a:prstClr val="black">
                    <a:tint val="75000"/>
                  </a:prstClr>
                </a:solidFill>
              </a:rPr>
              <a:pPr/>
              <a:t>4/6/2013</a:t>
            </a:fld>
            <a:endParaRPr lang="en-P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ECBB1-1D85-4383-86AB-4E05020CC6AA}" type="slidenum">
              <a:rPr lang="en-P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P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1884516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1286" y="2357774"/>
            <a:ext cx="8627904" cy="162689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571" y="4300908"/>
            <a:ext cx="7105333" cy="193962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950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898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847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796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745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69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643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592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P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64620-F302-4111-B20B-0AF282B836AE}" type="datetimeFigureOut">
              <a:rPr lang="en-PH" smtClean="0">
                <a:solidFill>
                  <a:prstClr val="black">
                    <a:tint val="75000"/>
                  </a:prstClr>
                </a:solidFill>
              </a:rPr>
              <a:pPr/>
              <a:t>4/6/2013</a:t>
            </a:fld>
            <a:endParaRPr lang="en-P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ECBB1-1D85-4383-86AB-4E05020CC6AA}" type="slidenum">
              <a:rPr lang="en-P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P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8985324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64620-F302-4111-B20B-0AF282B836AE}" type="datetimeFigureOut">
              <a:rPr lang="en-PH" smtClean="0">
                <a:solidFill>
                  <a:prstClr val="black">
                    <a:tint val="75000"/>
                  </a:prstClr>
                </a:solidFill>
              </a:rPr>
              <a:pPr/>
              <a:t>4/6/2013</a:t>
            </a:fld>
            <a:endParaRPr lang="en-P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ECBB1-1D85-4383-86AB-4E05020CC6AA}" type="slidenum">
              <a:rPr lang="en-P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P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7480913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9B57BF-D605-F440-A8BA-306706A805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6318742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1817" y="4877174"/>
            <a:ext cx="8627904" cy="1507426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1817" y="3217514"/>
            <a:ext cx="8627904" cy="1660277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9500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8985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4847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97963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47455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96948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46437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95925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64620-F302-4111-B20B-0AF282B836AE}" type="datetimeFigureOut">
              <a:rPr lang="en-PH" smtClean="0">
                <a:solidFill>
                  <a:prstClr val="black">
                    <a:tint val="75000"/>
                  </a:prstClr>
                </a:solidFill>
              </a:rPr>
              <a:pPr/>
              <a:t>4/6/2013</a:t>
            </a:fld>
            <a:endParaRPr lang="en-P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ECBB1-1D85-4383-86AB-4E05020CC6AA}" type="slidenum">
              <a:rPr lang="en-P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P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538813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7524" y="1770965"/>
            <a:ext cx="4483126" cy="5008942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9825" y="1770965"/>
            <a:ext cx="4483126" cy="5008942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64620-F302-4111-B20B-0AF282B836AE}" type="datetimeFigureOut">
              <a:rPr lang="en-PH" smtClean="0">
                <a:solidFill>
                  <a:prstClr val="black">
                    <a:tint val="75000"/>
                  </a:prstClr>
                </a:solidFill>
              </a:rPr>
              <a:pPr/>
              <a:t>4/6/2013</a:t>
            </a:fld>
            <a:endParaRPr lang="en-P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ECBB1-1D85-4383-86AB-4E05020CC6AA}" type="slidenum">
              <a:rPr lang="en-P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P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710122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525" y="1698934"/>
            <a:ext cx="4484889" cy="708033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495004" indent="0">
              <a:buNone/>
              <a:defRPr sz="2200" b="1"/>
            </a:lvl2pPr>
            <a:lvl3pPr marL="989853" indent="0">
              <a:buNone/>
              <a:defRPr sz="2000" b="1"/>
            </a:lvl3pPr>
            <a:lvl4pPr marL="1484746" indent="0">
              <a:buNone/>
              <a:defRPr sz="1800" b="1"/>
            </a:lvl4pPr>
            <a:lvl5pPr marL="1979636" indent="0">
              <a:buNone/>
              <a:defRPr sz="1800" b="1"/>
            </a:lvl5pPr>
            <a:lvl6pPr marL="2474559" indent="0">
              <a:buNone/>
              <a:defRPr sz="1800" b="1"/>
            </a:lvl6pPr>
            <a:lvl7pPr marL="2969480" indent="0">
              <a:buNone/>
              <a:defRPr sz="1800" b="1"/>
            </a:lvl7pPr>
            <a:lvl8pPr marL="3464371" indent="0">
              <a:buNone/>
              <a:defRPr sz="1800" b="1"/>
            </a:lvl8pPr>
            <a:lvl9pPr marL="3959252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7525" y="2406962"/>
            <a:ext cx="4484889" cy="437294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56919" y="1698934"/>
            <a:ext cx="4486651" cy="708033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495004" indent="0">
              <a:buNone/>
              <a:defRPr sz="2200" b="1"/>
            </a:lvl2pPr>
            <a:lvl3pPr marL="989853" indent="0">
              <a:buNone/>
              <a:defRPr sz="2000" b="1"/>
            </a:lvl3pPr>
            <a:lvl4pPr marL="1484746" indent="0">
              <a:buNone/>
              <a:defRPr sz="1800" b="1"/>
            </a:lvl4pPr>
            <a:lvl5pPr marL="1979636" indent="0">
              <a:buNone/>
              <a:defRPr sz="1800" b="1"/>
            </a:lvl5pPr>
            <a:lvl6pPr marL="2474559" indent="0">
              <a:buNone/>
              <a:defRPr sz="1800" b="1"/>
            </a:lvl6pPr>
            <a:lvl7pPr marL="2969480" indent="0">
              <a:buNone/>
              <a:defRPr sz="1800" b="1"/>
            </a:lvl7pPr>
            <a:lvl8pPr marL="3464371" indent="0">
              <a:buNone/>
              <a:defRPr sz="1800" b="1"/>
            </a:lvl8pPr>
            <a:lvl9pPr marL="3959252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56919" y="2406962"/>
            <a:ext cx="4486651" cy="437294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64620-F302-4111-B20B-0AF282B836AE}" type="datetimeFigureOut">
              <a:rPr lang="en-PH" smtClean="0">
                <a:solidFill>
                  <a:prstClr val="black">
                    <a:tint val="75000"/>
                  </a:prstClr>
                </a:solidFill>
              </a:rPr>
              <a:pPr/>
              <a:t>4/6/2013</a:t>
            </a:fld>
            <a:endParaRPr lang="en-P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ECBB1-1D85-4383-86AB-4E05020CC6AA}" type="slidenum">
              <a:rPr lang="en-P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P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8064322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64620-F302-4111-B20B-0AF282B836AE}" type="datetimeFigureOut">
              <a:rPr lang="en-PH" smtClean="0">
                <a:solidFill>
                  <a:prstClr val="black">
                    <a:tint val="75000"/>
                  </a:prstClr>
                </a:solidFill>
              </a:rPr>
              <a:pPr/>
              <a:t>4/6/2013</a:t>
            </a:fld>
            <a:endParaRPr lang="en-P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ECBB1-1D85-4383-86AB-4E05020CC6AA}" type="slidenum">
              <a:rPr lang="en-P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P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9107281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64620-F302-4111-B20B-0AF282B836AE}" type="datetimeFigureOut">
              <a:rPr lang="en-PH" smtClean="0">
                <a:solidFill>
                  <a:prstClr val="black">
                    <a:tint val="75000"/>
                  </a:prstClr>
                </a:solidFill>
              </a:rPr>
              <a:pPr/>
              <a:t>4/6/2013</a:t>
            </a:fld>
            <a:endParaRPr lang="en-P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ECBB1-1D85-4383-86AB-4E05020CC6AA}" type="slidenum">
              <a:rPr lang="en-P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P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9676519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524" y="302188"/>
            <a:ext cx="3339436" cy="1286056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554" y="302192"/>
            <a:ext cx="5674397" cy="6477716"/>
          </a:xfrm>
        </p:spPr>
        <p:txBody>
          <a:bodyPr/>
          <a:lstStyle>
            <a:lvl1pPr>
              <a:defRPr sz="35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7524" y="1588861"/>
            <a:ext cx="3339436" cy="5191661"/>
          </a:xfrm>
        </p:spPr>
        <p:txBody>
          <a:bodyPr/>
          <a:lstStyle>
            <a:lvl1pPr marL="0" indent="0">
              <a:buNone/>
              <a:defRPr sz="1600"/>
            </a:lvl1pPr>
            <a:lvl2pPr marL="495004" indent="0">
              <a:buNone/>
              <a:defRPr sz="1300"/>
            </a:lvl2pPr>
            <a:lvl3pPr marL="989853" indent="0">
              <a:buNone/>
              <a:defRPr sz="1100"/>
            </a:lvl3pPr>
            <a:lvl4pPr marL="1484746" indent="0">
              <a:buNone/>
              <a:defRPr sz="1000"/>
            </a:lvl4pPr>
            <a:lvl5pPr marL="1979636" indent="0">
              <a:buNone/>
              <a:defRPr sz="1000"/>
            </a:lvl5pPr>
            <a:lvl6pPr marL="2474559" indent="0">
              <a:buNone/>
              <a:defRPr sz="1000"/>
            </a:lvl6pPr>
            <a:lvl7pPr marL="2969480" indent="0">
              <a:buNone/>
              <a:defRPr sz="1000"/>
            </a:lvl7pPr>
            <a:lvl8pPr marL="3464371" indent="0">
              <a:buNone/>
              <a:defRPr sz="1000"/>
            </a:lvl8pPr>
            <a:lvl9pPr marL="3959252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64620-F302-4111-B20B-0AF282B836AE}" type="datetimeFigureOut">
              <a:rPr lang="en-PH" smtClean="0">
                <a:solidFill>
                  <a:prstClr val="black">
                    <a:tint val="75000"/>
                  </a:prstClr>
                </a:solidFill>
              </a:rPr>
              <a:pPr/>
              <a:t>4/6/2013</a:t>
            </a:fld>
            <a:endParaRPr lang="en-P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ECBB1-1D85-4383-86AB-4E05020CC6AA}" type="slidenum">
              <a:rPr lang="en-P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P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805542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9564" y="5312887"/>
            <a:ext cx="6090285" cy="627216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89564" y="678166"/>
            <a:ext cx="6090285" cy="4553903"/>
          </a:xfrm>
        </p:spPr>
        <p:txBody>
          <a:bodyPr/>
          <a:lstStyle>
            <a:lvl1pPr marL="0" indent="0">
              <a:buNone/>
              <a:defRPr sz="3500"/>
            </a:lvl1pPr>
            <a:lvl2pPr marL="495004" indent="0">
              <a:buNone/>
              <a:defRPr sz="3100"/>
            </a:lvl2pPr>
            <a:lvl3pPr marL="989853" indent="0">
              <a:buNone/>
              <a:defRPr sz="2700"/>
            </a:lvl3pPr>
            <a:lvl4pPr marL="1484746" indent="0">
              <a:buNone/>
              <a:defRPr sz="2200"/>
            </a:lvl4pPr>
            <a:lvl5pPr marL="1979636" indent="0">
              <a:buNone/>
              <a:defRPr sz="2200"/>
            </a:lvl5pPr>
            <a:lvl6pPr marL="2474559" indent="0">
              <a:buNone/>
              <a:defRPr sz="2200"/>
            </a:lvl6pPr>
            <a:lvl7pPr marL="2969480" indent="0">
              <a:buNone/>
              <a:defRPr sz="2200"/>
            </a:lvl7pPr>
            <a:lvl8pPr marL="3464371" indent="0">
              <a:buNone/>
              <a:defRPr sz="2200"/>
            </a:lvl8pPr>
            <a:lvl9pPr marL="3959252" indent="0">
              <a:buNone/>
              <a:defRPr sz="2200"/>
            </a:lvl9pPr>
          </a:lstStyle>
          <a:p>
            <a:endParaRPr lang="en-P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89564" y="5940103"/>
            <a:ext cx="6090285" cy="890751"/>
          </a:xfrm>
        </p:spPr>
        <p:txBody>
          <a:bodyPr/>
          <a:lstStyle>
            <a:lvl1pPr marL="0" indent="0">
              <a:buNone/>
              <a:defRPr sz="1600"/>
            </a:lvl1pPr>
            <a:lvl2pPr marL="495004" indent="0">
              <a:buNone/>
              <a:defRPr sz="1300"/>
            </a:lvl2pPr>
            <a:lvl3pPr marL="989853" indent="0">
              <a:buNone/>
              <a:defRPr sz="1100"/>
            </a:lvl3pPr>
            <a:lvl4pPr marL="1484746" indent="0">
              <a:buNone/>
              <a:defRPr sz="1000"/>
            </a:lvl4pPr>
            <a:lvl5pPr marL="1979636" indent="0">
              <a:buNone/>
              <a:defRPr sz="1000"/>
            </a:lvl5pPr>
            <a:lvl6pPr marL="2474559" indent="0">
              <a:buNone/>
              <a:defRPr sz="1000"/>
            </a:lvl6pPr>
            <a:lvl7pPr marL="2969480" indent="0">
              <a:buNone/>
              <a:defRPr sz="1000"/>
            </a:lvl7pPr>
            <a:lvl8pPr marL="3464371" indent="0">
              <a:buNone/>
              <a:defRPr sz="1000"/>
            </a:lvl8pPr>
            <a:lvl9pPr marL="3959252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64620-F302-4111-B20B-0AF282B836AE}" type="datetimeFigureOut">
              <a:rPr lang="en-PH" smtClean="0">
                <a:solidFill>
                  <a:prstClr val="black">
                    <a:tint val="75000"/>
                  </a:prstClr>
                </a:solidFill>
              </a:rPr>
              <a:pPr/>
              <a:t>4/6/2013</a:t>
            </a:fld>
            <a:endParaRPr lang="en-P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ECBB1-1D85-4383-86AB-4E05020CC6AA}" type="slidenum">
              <a:rPr lang="en-P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P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2236985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64620-F302-4111-B20B-0AF282B836AE}" type="datetimeFigureOut">
              <a:rPr lang="en-PH" smtClean="0">
                <a:solidFill>
                  <a:prstClr val="black">
                    <a:tint val="75000"/>
                  </a:prstClr>
                </a:solidFill>
              </a:rPr>
              <a:pPr/>
              <a:t>4/6/2013</a:t>
            </a:fld>
            <a:endParaRPr lang="en-P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ECBB1-1D85-4383-86AB-4E05020CC6AA}" type="slidenum">
              <a:rPr lang="en-P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P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7677931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59094" y="304562"/>
            <a:ext cx="2283857" cy="647595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7524" y="304562"/>
            <a:ext cx="6682396" cy="647595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64620-F302-4111-B20B-0AF282B836AE}" type="datetimeFigureOut">
              <a:rPr lang="en-PH" smtClean="0">
                <a:solidFill>
                  <a:prstClr val="black">
                    <a:tint val="75000"/>
                  </a:prstClr>
                </a:solidFill>
              </a:rPr>
              <a:pPr/>
              <a:t>4/6/2013</a:t>
            </a:fld>
            <a:endParaRPr lang="en-P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ECBB1-1D85-4383-86AB-4E05020CC6AA}" type="slidenum">
              <a:rPr lang="en-P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P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6016134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1286" y="2357774"/>
            <a:ext cx="8627904" cy="162689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571" y="4300908"/>
            <a:ext cx="7105333" cy="1939625"/>
          </a:xfrm>
        </p:spPr>
        <p:txBody>
          <a:bodyPr/>
          <a:lstStyle>
            <a:lvl1pPr marL="0" indent="0" algn="ctr">
              <a:buNone/>
              <a:defRPr/>
            </a:lvl1pPr>
            <a:lvl2pPr marL="498727" indent="0" algn="ctr">
              <a:buNone/>
              <a:defRPr/>
            </a:lvl2pPr>
            <a:lvl3pPr marL="997313" indent="0" algn="ctr">
              <a:buNone/>
              <a:defRPr/>
            </a:lvl3pPr>
            <a:lvl4pPr marL="1495965" indent="0" algn="ctr">
              <a:buNone/>
              <a:defRPr/>
            </a:lvl4pPr>
            <a:lvl5pPr marL="1994604" indent="0" algn="ctr">
              <a:buNone/>
              <a:defRPr/>
            </a:lvl5pPr>
            <a:lvl6pPr marL="2493275" indent="0" algn="ctr">
              <a:buNone/>
              <a:defRPr/>
            </a:lvl6pPr>
            <a:lvl7pPr marL="2991925" indent="0" algn="ctr">
              <a:buNone/>
              <a:defRPr/>
            </a:lvl7pPr>
            <a:lvl8pPr marL="3490560" indent="0" algn="ctr">
              <a:buNone/>
              <a:defRPr/>
            </a:lvl8pPr>
            <a:lvl9pPr marL="398919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13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9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0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32ACE2-91A4-46E8-A6B8-4A247F138D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914410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497" y="302120"/>
            <a:ext cx="3338513" cy="12858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0" y="302119"/>
            <a:ext cx="5673725" cy="647858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497" y="1587500"/>
            <a:ext cx="3338513" cy="5192713"/>
          </a:xfrm>
        </p:spPr>
        <p:txBody>
          <a:bodyPr/>
          <a:lstStyle>
            <a:lvl1pPr marL="0" indent="0">
              <a:buNone/>
              <a:defRPr sz="1400"/>
            </a:lvl1pPr>
            <a:lvl2pPr marL="448426" indent="0">
              <a:buNone/>
              <a:defRPr sz="1200"/>
            </a:lvl2pPr>
            <a:lvl3pPr marL="897059" indent="0">
              <a:buNone/>
              <a:defRPr sz="1000"/>
            </a:lvl3pPr>
            <a:lvl4pPr marL="1345598" indent="0">
              <a:buNone/>
              <a:defRPr sz="900"/>
            </a:lvl4pPr>
            <a:lvl5pPr marL="1794153" indent="0">
              <a:buNone/>
              <a:defRPr sz="900"/>
            </a:lvl5pPr>
            <a:lvl6pPr marL="2242675" indent="0">
              <a:buNone/>
              <a:defRPr sz="900"/>
            </a:lvl6pPr>
            <a:lvl7pPr marL="2691206" indent="0">
              <a:buNone/>
              <a:defRPr sz="900"/>
            </a:lvl7pPr>
            <a:lvl8pPr marL="3139771" indent="0">
              <a:buNone/>
              <a:defRPr sz="900"/>
            </a:lvl8pPr>
            <a:lvl9pPr marL="358835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822582-48D4-B648-824C-BF2424EDFF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5368801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3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9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0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AD85B2-DB8C-444F-A917-9F71642464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9501264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1817" y="4877174"/>
            <a:ext cx="8627904" cy="1507426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1817" y="3217319"/>
            <a:ext cx="8627904" cy="1660277"/>
          </a:xfrm>
        </p:spPr>
        <p:txBody>
          <a:bodyPr anchor="b"/>
          <a:lstStyle>
            <a:lvl1pPr marL="0" indent="0">
              <a:buNone/>
              <a:defRPr sz="2200"/>
            </a:lvl1pPr>
            <a:lvl2pPr marL="498727" indent="0">
              <a:buNone/>
              <a:defRPr sz="2000"/>
            </a:lvl2pPr>
            <a:lvl3pPr marL="997313" indent="0">
              <a:buNone/>
              <a:defRPr sz="1800"/>
            </a:lvl3pPr>
            <a:lvl4pPr marL="1495965" indent="0">
              <a:buNone/>
              <a:defRPr sz="1600"/>
            </a:lvl4pPr>
            <a:lvl5pPr marL="1994604" indent="0">
              <a:buNone/>
              <a:defRPr sz="1600"/>
            </a:lvl5pPr>
            <a:lvl6pPr marL="2493275" indent="0">
              <a:buNone/>
              <a:defRPr sz="1600"/>
            </a:lvl6pPr>
            <a:lvl7pPr marL="2991925" indent="0">
              <a:buNone/>
              <a:defRPr sz="1600"/>
            </a:lvl7pPr>
            <a:lvl8pPr marL="3490560" indent="0">
              <a:buNone/>
              <a:defRPr sz="1600"/>
            </a:lvl8pPr>
            <a:lvl9pPr marL="398919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3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9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0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D94FEB-DE38-46FF-AC85-3674593414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1395468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1286" y="2193042"/>
            <a:ext cx="4225840" cy="4685671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6724" y="2193042"/>
            <a:ext cx="4227603" cy="4685671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3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9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0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05C8B4-0E09-4851-8BEA-8EB7798AFE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8550768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524" y="303945"/>
            <a:ext cx="9135428" cy="1264973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525" y="1698934"/>
            <a:ext cx="4484889" cy="708033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498727" indent="0">
              <a:buNone/>
              <a:defRPr sz="2200" b="1"/>
            </a:lvl2pPr>
            <a:lvl3pPr marL="997313" indent="0">
              <a:buNone/>
              <a:defRPr sz="2000" b="1"/>
            </a:lvl3pPr>
            <a:lvl4pPr marL="1495965" indent="0">
              <a:buNone/>
              <a:defRPr sz="1800" b="1"/>
            </a:lvl4pPr>
            <a:lvl5pPr marL="1994604" indent="0">
              <a:buNone/>
              <a:defRPr sz="1800" b="1"/>
            </a:lvl5pPr>
            <a:lvl6pPr marL="2493275" indent="0">
              <a:buNone/>
              <a:defRPr sz="1800" b="1"/>
            </a:lvl6pPr>
            <a:lvl7pPr marL="2991925" indent="0">
              <a:buNone/>
              <a:defRPr sz="1800" b="1"/>
            </a:lvl7pPr>
            <a:lvl8pPr marL="3490560" indent="0">
              <a:buNone/>
              <a:defRPr sz="1800" b="1"/>
            </a:lvl8pPr>
            <a:lvl9pPr marL="3989190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7525" y="2406962"/>
            <a:ext cx="4484889" cy="437294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56724" y="1698934"/>
            <a:ext cx="4486651" cy="708033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498727" indent="0">
              <a:buNone/>
              <a:defRPr sz="2200" b="1"/>
            </a:lvl2pPr>
            <a:lvl3pPr marL="997313" indent="0">
              <a:buNone/>
              <a:defRPr sz="2000" b="1"/>
            </a:lvl3pPr>
            <a:lvl4pPr marL="1495965" indent="0">
              <a:buNone/>
              <a:defRPr sz="1800" b="1"/>
            </a:lvl4pPr>
            <a:lvl5pPr marL="1994604" indent="0">
              <a:buNone/>
              <a:defRPr sz="1800" b="1"/>
            </a:lvl5pPr>
            <a:lvl6pPr marL="2493275" indent="0">
              <a:buNone/>
              <a:defRPr sz="1800" b="1"/>
            </a:lvl6pPr>
            <a:lvl7pPr marL="2991925" indent="0">
              <a:buNone/>
              <a:defRPr sz="1800" b="1"/>
            </a:lvl7pPr>
            <a:lvl8pPr marL="3490560" indent="0">
              <a:buNone/>
              <a:defRPr sz="1800" b="1"/>
            </a:lvl8pPr>
            <a:lvl9pPr marL="3989190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56724" y="2406962"/>
            <a:ext cx="4486651" cy="437294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3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9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0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7DF831-64D2-49FE-8FE5-7FCDA3CA12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9010240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3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9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0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E96251-CE89-47F6-8AEB-C771D284EF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5370748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39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0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7D3F2D-B249-46A8-825E-0C5F976683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6751024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524" y="302188"/>
            <a:ext cx="3339436" cy="1286056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554" y="302192"/>
            <a:ext cx="5674397" cy="6477716"/>
          </a:xfrm>
        </p:spPr>
        <p:txBody>
          <a:bodyPr/>
          <a:lstStyle>
            <a:lvl1pPr>
              <a:defRPr sz="35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7524" y="1588666"/>
            <a:ext cx="3339436" cy="5191661"/>
          </a:xfrm>
        </p:spPr>
        <p:txBody>
          <a:bodyPr/>
          <a:lstStyle>
            <a:lvl1pPr marL="0" indent="0">
              <a:buNone/>
              <a:defRPr sz="1600"/>
            </a:lvl1pPr>
            <a:lvl2pPr marL="498727" indent="0">
              <a:buNone/>
              <a:defRPr sz="1300"/>
            </a:lvl2pPr>
            <a:lvl3pPr marL="997313" indent="0">
              <a:buNone/>
              <a:defRPr sz="1100"/>
            </a:lvl3pPr>
            <a:lvl4pPr marL="1495965" indent="0">
              <a:buNone/>
              <a:defRPr sz="1000"/>
            </a:lvl4pPr>
            <a:lvl5pPr marL="1994604" indent="0">
              <a:buNone/>
              <a:defRPr sz="1000"/>
            </a:lvl5pPr>
            <a:lvl6pPr marL="2493275" indent="0">
              <a:buNone/>
              <a:defRPr sz="1000"/>
            </a:lvl6pPr>
            <a:lvl7pPr marL="2991925" indent="0">
              <a:buNone/>
              <a:defRPr sz="1000"/>
            </a:lvl7pPr>
            <a:lvl8pPr marL="3490560" indent="0">
              <a:buNone/>
              <a:defRPr sz="1000"/>
            </a:lvl8pPr>
            <a:lvl9pPr marL="398919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3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9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0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DA954C-5AF1-46B1-B069-5A7F9FBB28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1261963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9564" y="5312887"/>
            <a:ext cx="6090285" cy="627216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89564" y="678166"/>
            <a:ext cx="6090285" cy="4553903"/>
          </a:xfrm>
        </p:spPr>
        <p:txBody>
          <a:bodyPr/>
          <a:lstStyle>
            <a:lvl1pPr marL="0" indent="0">
              <a:buNone/>
              <a:defRPr sz="3500"/>
            </a:lvl1pPr>
            <a:lvl2pPr marL="498727" indent="0">
              <a:buNone/>
              <a:defRPr sz="3100"/>
            </a:lvl2pPr>
            <a:lvl3pPr marL="997313" indent="0">
              <a:buNone/>
              <a:defRPr sz="2700"/>
            </a:lvl3pPr>
            <a:lvl4pPr marL="1495965" indent="0">
              <a:buNone/>
              <a:defRPr sz="2200"/>
            </a:lvl4pPr>
            <a:lvl5pPr marL="1994604" indent="0">
              <a:buNone/>
              <a:defRPr sz="2200"/>
            </a:lvl5pPr>
            <a:lvl6pPr marL="2493275" indent="0">
              <a:buNone/>
              <a:defRPr sz="2200"/>
            </a:lvl6pPr>
            <a:lvl7pPr marL="2991925" indent="0">
              <a:buNone/>
              <a:defRPr sz="2200"/>
            </a:lvl7pPr>
            <a:lvl8pPr marL="3490560" indent="0">
              <a:buNone/>
              <a:defRPr sz="2200"/>
            </a:lvl8pPr>
            <a:lvl9pPr marL="3989190" indent="0">
              <a:buNone/>
              <a:defRPr sz="22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89564" y="5940103"/>
            <a:ext cx="6090285" cy="890751"/>
          </a:xfrm>
        </p:spPr>
        <p:txBody>
          <a:bodyPr/>
          <a:lstStyle>
            <a:lvl1pPr marL="0" indent="0">
              <a:buNone/>
              <a:defRPr sz="1600"/>
            </a:lvl1pPr>
            <a:lvl2pPr marL="498727" indent="0">
              <a:buNone/>
              <a:defRPr sz="1300"/>
            </a:lvl2pPr>
            <a:lvl3pPr marL="997313" indent="0">
              <a:buNone/>
              <a:defRPr sz="1100"/>
            </a:lvl3pPr>
            <a:lvl4pPr marL="1495965" indent="0">
              <a:buNone/>
              <a:defRPr sz="1000"/>
            </a:lvl4pPr>
            <a:lvl5pPr marL="1994604" indent="0">
              <a:buNone/>
              <a:defRPr sz="1000"/>
            </a:lvl5pPr>
            <a:lvl6pPr marL="2493275" indent="0">
              <a:buNone/>
              <a:defRPr sz="1000"/>
            </a:lvl6pPr>
            <a:lvl7pPr marL="2991925" indent="0">
              <a:buNone/>
              <a:defRPr sz="1000"/>
            </a:lvl7pPr>
            <a:lvl8pPr marL="3490560" indent="0">
              <a:buNone/>
              <a:defRPr sz="1000"/>
            </a:lvl8pPr>
            <a:lvl9pPr marL="398919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3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9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0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C3E586-66BF-4FDE-B457-9A8AB19847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6857529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3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9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0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069BD9-B0D4-4BE2-9FBB-D21009F659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1251311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28694" y="333812"/>
            <a:ext cx="2155214" cy="65444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1709" y="333812"/>
            <a:ext cx="6298229" cy="654447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3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9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0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804EC2-312D-4314-8387-23CE61953A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929944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9138" y="5313363"/>
            <a:ext cx="6091237" cy="62706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89138" y="678358"/>
            <a:ext cx="6091237" cy="4554537"/>
          </a:xfrm>
        </p:spPr>
        <p:txBody>
          <a:bodyPr/>
          <a:lstStyle>
            <a:lvl1pPr marL="0" indent="0">
              <a:buNone/>
              <a:defRPr sz="3200"/>
            </a:lvl1pPr>
            <a:lvl2pPr marL="448426" indent="0">
              <a:buNone/>
              <a:defRPr sz="2800"/>
            </a:lvl2pPr>
            <a:lvl3pPr marL="897059" indent="0">
              <a:buNone/>
              <a:defRPr sz="2400"/>
            </a:lvl3pPr>
            <a:lvl4pPr marL="1345598" indent="0">
              <a:buNone/>
              <a:defRPr sz="2000"/>
            </a:lvl4pPr>
            <a:lvl5pPr marL="1794153" indent="0">
              <a:buNone/>
              <a:defRPr sz="2000"/>
            </a:lvl5pPr>
            <a:lvl6pPr marL="2242675" indent="0">
              <a:buNone/>
              <a:defRPr sz="2000"/>
            </a:lvl6pPr>
            <a:lvl7pPr marL="2691206" indent="0">
              <a:buNone/>
              <a:defRPr sz="2000"/>
            </a:lvl7pPr>
            <a:lvl8pPr marL="3139771" indent="0">
              <a:buNone/>
              <a:defRPr sz="2000"/>
            </a:lvl8pPr>
            <a:lvl9pPr marL="3588352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89138" y="5940425"/>
            <a:ext cx="6091237" cy="890587"/>
          </a:xfrm>
        </p:spPr>
        <p:txBody>
          <a:bodyPr/>
          <a:lstStyle>
            <a:lvl1pPr marL="0" indent="0">
              <a:buNone/>
              <a:defRPr sz="1400"/>
            </a:lvl1pPr>
            <a:lvl2pPr marL="448426" indent="0">
              <a:buNone/>
              <a:defRPr sz="1200"/>
            </a:lvl2pPr>
            <a:lvl3pPr marL="897059" indent="0">
              <a:buNone/>
              <a:defRPr sz="1000"/>
            </a:lvl3pPr>
            <a:lvl4pPr marL="1345598" indent="0">
              <a:buNone/>
              <a:defRPr sz="900"/>
            </a:lvl4pPr>
            <a:lvl5pPr marL="1794153" indent="0">
              <a:buNone/>
              <a:defRPr sz="900"/>
            </a:lvl5pPr>
            <a:lvl6pPr marL="2242675" indent="0">
              <a:buNone/>
              <a:defRPr sz="900"/>
            </a:lvl6pPr>
            <a:lvl7pPr marL="2691206" indent="0">
              <a:buNone/>
              <a:defRPr sz="900"/>
            </a:lvl7pPr>
            <a:lvl8pPr marL="3139771" indent="0">
              <a:buNone/>
              <a:defRPr sz="900"/>
            </a:lvl8pPr>
            <a:lvl9pPr marL="358835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3283F3-37CD-2F42-BE87-C7BE883CCA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7264955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1286" y="2357774"/>
            <a:ext cx="8627904" cy="162689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571" y="4300908"/>
            <a:ext cx="7105333" cy="1939625"/>
          </a:xfrm>
        </p:spPr>
        <p:txBody>
          <a:bodyPr/>
          <a:lstStyle>
            <a:lvl1pPr marL="0" indent="0" algn="ctr">
              <a:buNone/>
              <a:defRPr/>
            </a:lvl1pPr>
            <a:lvl2pPr marL="498835" indent="0" algn="ctr">
              <a:buNone/>
              <a:defRPr/>
            </a:lvl2pPr>
            <a:lvl3pPr marL="997525" indent="0" algn="ctr">
              <a:buNone/>
              <a:defRPr/>
            </a:lvl3pPr>
            <a:lvl4pPr marL="1496285" indent="0" algn="ctr">
              <a:buNone/>
              <a:defRPr/>
            </a:lvl4pPr>
            <a:lvl5pPr marL="1995031" indent="0" algn="ctr">
              <a:buNone/>
              <a:defRPr/>
            </a:lvl5pPr>
            <a:lvl6pPr marL="2493808" indent="0" algn="ctr">
              <a:buNone/>
              <a:defRPr/>
            </a:lvl6pPr>
            <a:lvl7pPr marL="2992565" indent="0" algn="ctr">
              <a:buNone/>
              <a:defRPr/>
            </a:lvl7pPr>
            <a:lvl8pPr marL="3491308" indent="0" algn="ctr">
              <a:buNone/>
              <a:defRPr/>
            </a:lvl8pPr>
            <a:lvl9pPr marL="3990043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13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9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0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32ACE2-91A4-46E8-A6B8-4A247F138D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0320162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3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9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0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AD85B2-DB8C-444F-A917-9F71642464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4020112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1817" y="4877174"/>
            <a:ext cx="8627904" cy="1507426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1817" y="3217314"/>
            <a:ext cx="8627904" cy="1660277"/>
          </a:xfrm>
        </p:spPr>
        <p:txBody>
          <a:bodyPr anchor="b"/>
          <a:lstStyle>
            <a:lvl1pPr marL="0" indent="0">
              <a:buNone/>
              <a:defRPr sz="2200"/>
            </a:lvl1pPr>
            <a:lvl2pPr marL="498835" indent="0">
              <a:buNone/>
              <a:defRPr sz="2000"/>
            </a:lvl2pPr>
            <a:lvl3pPr marL="997525" indent="0">
              <a:buNone/>
              <a:defRPr sz="1800"/>
            </a:lvl3pPr>
            <a:lvl4pPr marL="1496285" indent="0">
              <a:buNone/>
              <a:defRPr sz="1600"/>
            </a:lvl4pPr>
            <a:lvl5pPr marL="1995031" indent="0">
              <a:buNone/>
              <a:defRPr sz="1600"/>
            </a:lvl5pPr>
            <a:lvl6pPr marL="2493808" indent="0">
              <a:buNone/>
              <a:defRPr sz="1600"/>
            </a:lvl6pPr>
            <a:lvl7pPr marL="2992565" indent="0">
              <a:buNone/>
              <a:defRPr sz="1600"/>
            </a:lvl7pPr>
            <a:lvl8pPr marL="3491308" indent="0">
              <a:buNone/>
              <a:defRPr sz="1600"/>
            </a:lvl8pPr>
            <a:lvl9pPr marL="3990043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3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9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0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D94FEB-DE38-46FF-AC85-3674593414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0816196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1286" y="2193037"/>
            <a:ext cx="4225840" cy="4685671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6718" y="2193037"/>
            <a:ext cx="4227603" cy="4685671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3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9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0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05C8B4-0E09-4851-8BEA-8EB7798AFE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1862478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524" y="303945"/>
            <a:ext cx="9135428" cy="1264973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525" y="1698934"/>
            <a:ext cx="4484889" cy="708033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498835" indent="0">
              <a:buNone/>
              <a:defRPr sz="2200" b="1"/>
            </a:lvl2pPr>
            <a:lvl3pPr marL="997525" indent="0">
              <a:buNone/>
              <a:defRPr sz="2000" b="1"/>
            </a:lvl3pPr>
            <a:lvl4pPr marL="1496285" indent="0">
              <a:buNone/>
              <a:defRPr sz="1800" b="1"/>
            </a:lvl4pPr>
            <a:lvl5pPr marL="1995031" indent="0">
              <a:buNone/>
              <a:defRPr sz="1800" b="1"/>
            </a:lvl5pPr>
            <a:lvl6pPr marL="2493808" indent="0">
              <a:buNone/>
              <a:defRPr sz="1800" b="1"/>
            </a:lvl6pPr>
            <a:lvl7pPr marL="2992565" indent="0">
              <a:buNone/>
              <a:defRPr sz="1800" b="1"/>
            </a:lvl7pPr>
            <a:lvl8pPr marL="3491308" indent="0">
              <a:buNone/>
              <a:defRPr sz="1800" b="1"/>
            </a:lvl8pPr>
            <a:lvl9pPr marL="3990043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7525" y="2406962"/>
            <a:ext cx="4484889" cy="437294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56718" y="1698934"/>
            <a:ext cx="4486651" cy="708033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498835" indent="0">
              <a:buNone/>
              <a:defRPr sz="2200" b="1"/>
            </a:lvl2pPr>
            <a:lvl3pPr marL="997525" indent="0">
              <a:buNone/>
              <a:defRPr sz="2000" b="1"/>
            </a:lvl3pPr>
            <a:lvl4pPr marL="1496285" indent="0">
              <a:buNone/>
              <a:defRPr sz="1800" b="1"/>
            </a:lvl4pPr>
            <a:lvl5pPr marL="1995031" indent="0">
              <a:buNone/>
              <a:defRPr sz="1800" b="1"/>
            </a:lvl5pPr>
            <a:lvl6pPr marL="2493808" indent="0">
              <a:buNone/>
              <a:defRPr sz="1800" b="1"/>
            </a:lvl6pPr>
            <a:lvl7pPr marL="2992565" indent="0">
              <a:buNone/>
              <a:defRPr sz="1800" b="1"/>
            </a:lvl7pPr>
            <a:lvl8pPr marL="3491308" indent="0">
              <a:buNone/>
              <a:defRPr sz="1800" b="1"/>
            </a:lvl8pPr>
            <a:lvl9pPr marL="3990043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56718" y="2406962"/>
            <a:ext cx="4486651" cy="437294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3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9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0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7DF831-64D2-49FE-8FE5-7FCDA3CA12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5987029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3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9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0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E96251-CE89-47F6-8AEB-C771D284EF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4237079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39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0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7D3F2D-B249-46A8-825E-0C5F976683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4030111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524" y="302188"/>
            <a:ext cx="3339436" cy="1286056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554" y="302192"/>
            <a:ext cx="5674397" cy="6477716"/>
          </a:xfrm>
        </p:spPr>
        <p:txBody>
          <a:bodyPr/>
          <a:lstStyle>
            <a:lvl1pPr>
              <a:defRPr sz="35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7524" y="1588660"/>
            <a:ext cx="3339436" cy="5191661"/>
          </a:xfrm>
        </p:spPr>
        <p:txBody>
          <a:bodyPr/>
          <a:lstStyle>
            <a:lvl1pPr marL="0" indent="0">
              <a:buNone/>
              <a:defRPr sz="1600"/>
            </a:lvl1pPr>
            <a:lvl2pPr marL="498835" indent="0">
              <a:buNone/>
              <a:defRPr sz="1300"/>
            </a:lvl2pPr>
            <a:lvl3pPr marL="997525" indent="0">
              <a:buNone/>
              <a:defRPr sz="1100"/>
            </a:lvl3pPr>
            <a:lvl4pPr marL="1496285" indent="0">
              <a:buNone/>
              <a:defRPr sz="1000"/>
            </a:lvl4pPr>
            <a:lvl5pPr marL="1995031" indent="0">
              <a:buNone/>
              <a:defRPr sz="1000"/>
            </a:lvl5pPr>
            <a:lvl6pPr marL="2493808" indent="0">
              <a:buNone/>
              <a:defRPr sz="1000"/>
            </a:lvl6pPr>
            <a:lvl7pPr marL="2992565" indent="0">
              <a:buNone/>
              <a:defRPr sz="1000"/>
            </a:lvl7pPr>
            <a:lvl8pPr marL="3491308" indent="0">
              <a:buNone/>
              <a:defRPr sz="1000"/>
            </a:lvl8pPr>
            <a:lvl9pPr marL="399004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3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9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0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DA954C-5AF1-46B1-B069-5A7F9FBB28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439542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9564" y="5312887"/>
            <a:ext cx="6090285" cy="627216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89564" y="678166"/>
            <a:ext cx="6090285" cy="4553903"/>
          </a:xfrm>
        </p:spPr>
        <p:txBody>
          <a:bodyPr/>
          <a:lstStyle>
            <a:lvl1pPr marL="0" indent="0">
              <a:buNone/>
              <a:defRPr sz="3500"/>
            </a:lvl1pPr>
            <a:lvl2pPr marL="498835" indent="0">
              <a:buNone/>
              <a:defRPr sz="3100"/>
            </a:lvl2pPr>
            <a:lvl3pPr marL="997525" indent="0">
              <a:buNone/>
              <a:defRPr sz="2700"/>
            </a:lvl3pPr>
            <a:lvl4pPr marL="1496285" indent="0">
              <a:buNone/>
              <a:defRPr sz="2200"/>
            </a:lvl4pPr>
            <a:lvl5pPr marL="1995031" indent="0">
              <a:buNone/>
              <a:defRPr sz="2200"/>
            </a:lvl5pPr>
            <a:lvl6pPr marL="2493808" indent="0">
              <a:buNone/>
              <a:defRPr sz="2200"/>
            </a:lvl6pPr>
            <a:lvl7pPr marL="2992565" indent="0">
              <a:buNone/>
              <a:defRPr sz="2200"/>
            </a:lvl7pPr>
            <a:lvl8pPr marL="3491308" indent="0">
              <a:buNone/>
              <a:defRPr sz="2200"/>
            </a:lvl8pPr>
            <a:lvl9pPr marL="3990043" indent="0">
              <a:buNone/>
              <a:defRPr sz="22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89564" y="5940103"/>
            <a:ext cx="6090285" cy="890751"/>
          </a:xfrm>
        </p:spPr>
        <p:txBody>
          <a:bodyPr/>
          <a:lstStyle>
            <a:lvl1pPr marL="0" indent="0">
              <a:buNone/>
              <a:defRPr sz="1600"/>
            </a:lvl1pPr>
            <a:lvl2pPr marL="498835" indent="0">
              <a:buNone/>
              <a:defRPr sz="1300"/>
            </a:lvl2pPr>
            <a:lvl3pPr marL="997525" indent="0">
              <a:buNone/>
              <a:defRPr sz="1100"/>
            </a:lvl3pPr>
            <a:lvl4pPr marL="1496285" indent="0">
              <a:buNone/>
              <a:defRPr sz="1000"/>
            </a:lvl4pPr>
            <a:lvl5pPr marL="1995031" indent="0">
              <a:buNone/>
              <a:defRPr sz="1000"/>
            </a:lvl5pPr>
            <a:lvl6pPr marL="2493808" indent="0">
              <a:buNone/>
              <a:defRPr sz="1000"/>
            </a:lvl6pPr>
            <a:lvl7pPr marL="2992565" indent="0">
              <a:buNone/>
              <a:defRPr sz="1000"/>
            </a:lvl7pPr>
            <a:lvl8pPr marL="3491308" indent="0">
              <a:buNone/>
              <a:defRPr sz="1000"/>
            </a:lvl8pPr>
            <a:lvl9pPr marL="399004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3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9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0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C3E586-66BF-4FDE-B457-9A8AB19847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3864093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3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9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0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069BD9-B0D4-4BE2-9FBB-D21009F659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803148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8.xml"/><Relationship Id="rId3" Type="http://schemas.openxmlformats.org/officeDocument/2006/relationships/slideLayout" Target="../slideLayouts/slideLayout103.xml"/><Relationship Id="rId7" Type="http://schemas.openxmlformats.org/officeDocument/2006/relationships/slideLayout" Target="../slideLayouts/slideLayout107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2.xml"/><Relationship Id="rId1" Type="http://schemas.openxmlformats.org/officeDocument/2006/relationships/slideLayout" Target="../slideLayouts/slideLayout101.xml"/><Relationship Id="rId6" Type="http://schemas.openxmlformats.org/officeDocument/2006/relationships/slideLayout" Target="../slideLayouts/slideLayout106.xml"/><Relationship Id="rId11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105.xml"/><Relationship Id="rId10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104.xml"/><Relationship Id="rId9" Type="http://schemas.openxmlformats.org/officeDocument/2006/relationships/slideLayout" Target="../slideLayouts/slideLayout109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9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114.xml"/><Relationship Id="rId7" Type="http://schemas.openxmlformats.org/officeDocument/2006/relationships/slideLayout" Target="../slideLayouts/slideLayout118.xml"/><Relationship Id="rId12" Type="http://schemas.openxmlformats.org/officeDocument/2006/relationships/slideLayout" Target="../slideLayouts/slideLayout123.xml"/><Relationship Id="rId2" Type="http://schemas.openxmlformats.org/officeDocument/2006/relationships/slideLayout" Target="../slideLayouts/slideLayout113.xml"/><Relationship Id="rId1" Type="http://schemas.openxmlformats.org/officeDocument/2006/relationships/slideLayout" Target="../slideLayouts/slideLayout112.xml"/><Relationship Id="rId6" Type="http://schemas.openxmlformats.org/officeDocument/2006/relationships/slideLayout" Target="../slideLayouts/slideLayout117.xml"/><Relationship Id="rId11" Type="http://schemas.openxmlformats.org/officeDocument/2006/relationships/slideLayout" Target="../slideLayouts/slideLayout122.xml"/><Relationship Id="rId5" Type="http://schemas.openxmlformats.org/officeDocument/2006/relationships/slideLayout" Target="../slideLayouts/slideLayout116.xml"/><Relationship Id="rId10" Type="http://schemas.openxmlformats.org/officeDocument/2006/relationships/slideLayout" Target="../slideLayouts/slideLayout121.xml"/><Relationship Id="rId4" Type="http://schemas.openxmlformats.org/officeDocument/2006/relationships/slideLayout" Target="../slideLayouts/slideLayout115.xml"/><Relationship Id="rId9" Type="http://schemas.openxmlformats.org/officeDocument/2006/relationships/slideLayout" Target="../slideLayouts/slideLayout120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1.xml"/><Relationship Id="rId3" Type="http://schemas.openxmlformats.org/officeDocument/2006/relationships/slideLayout" Target="../slideLayouts/slideLayout126.xml"/><Relationship Id="rId7" Type="http://schemas.openxmlformats.org/officeDocument/2006/relationships/slideLayout" Target="../slideLayouts/slideLayout130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5.xml"/><Relationship Id="rId1" Type="http://schemas.openxmlformats.org/officeDocument/2006/relationships/slideLayout" Target="../slideLayouts/slideLayout124.xml"/><Relationship Id="rId6" Type="http://schemas.openxmlformats.org/officeDocument/2006/relationships/slideLayout" Target="../slideLayouts/slideLayout129.xml"/><Relationship Id="rId11" Type="http://schemas.openxmlformats.org/officeDocument/2006/relationships/slideLayout" Target="../slideLayouts/slideLayout134.xml"/><Relationship Id="rId5" Type="http://schemas.openxmlformats.org/officeDocument/2006/relationships/slideLayout" Target="../slideLayouts/slideLayout128.xml"/><Relationship Id="rId10" Type="http://schemas.openxmlformats.org/officeDocument/2006/relationships/slideLayout" Target="../slideLayouts/slideLayout133.xml"/><Relationship Id="rId4" Type="http://schemas.openxmlformats.org/officeDocument/2006/relationships/slideLayout" Target="../slideLayouts/slideLayout127.xml"/><Relationship Id="rId9" Type="http://schemas.openxmlformats.org/officeDocument/2006/relationships/slideLayout" Target="../slideLayouts/slideLayout132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2.xml"/><Relationship Id="rId13" Type="http://schemas.openxmlformats.org/officeDocument/2006/relationships/theme" Target="../theme/theme13.xml"/><Relationship Id="rId3" Type="http://schemas.openxmlformats.org/officeDocument/2006/relationships/slideLayout" Target="../slideLayouts/slideLayout137.xml"/><Relationship Id="rId7" Type="http://schemas.openxmlformats.org/officeDocument/2006/relationships/slideLayout" Target="../slideLayouts/slideLayout141.xml"/><Relationship Id="rId12" Type="http://schemas.openxmlformats.org/officeDocument/2006/relationships/slideLayout" Target="../slideLayouts/slideLayout146.xml"/><Relationship Id="rId2" Type="http://schemas.openxmlformats.org/officeDocument/2006/relationships/slideLayout" Target="../slideLayouts/slideLayout136.xml"/><Relationship Id="rId1" Type="http://schemas.openxmlformats.org/officeDocument/2006/relationships/slideLayout" Target="../slideLayouts/slideLayout135.xml"/><Relationship Id="rId6" Type="http://schemas.openxmlformats.org/officeDocument/2006/relationships/slideLayout" Target="../slideLayouts/slideLayout140.xml"/><Relationship Id="rId11" Type="http://schemas.openxmlformats.org/officeDocument/2006/relationships/slideLayout" Target="../slideLayouts/slideLayout145.xml"/><Relationship Id="rId5" Type="http://schemas.openxmlformats.org/officeDocument/2006/relationships/slideLayout" Target="../slideLayouts/slideLayout139.xml"/><Relationship Id="rId10" Type="http://schemas.openxmlformats.org/officeDocument/2006/relationships/slideLayout" Target="../slideLayouts/slideLayout144.xml"/><Relationship Id="rId4" Type="http://schemas.openxmlformats.org/officeDocument/2006/relationships/slideLayout" Target="../slideLayouts/slideLayout138.xml"/><Relationship Id="rId9" Type="http://schemas.openxmlformats.org/officeDocument/2006/relationships/slideLayout" Target="../slideLayouts/slideLayout143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4.xml"/><Relationship Id="rId13" Type="http://schemas.openxmlformats.org/officeDocument/2006/relationships/theme" Target="../theme/theme14.xml"/><Relationship Id="rId3" Type="http://schemas.openxmlformats.org/officeDocument/2006/relationships/slideLayout" Target="../slideLayouts/slideLayout149.xml"/><Relationship Id="rId7" Type="http://schemas.openxmlformats.org/officeDocument/2006/relationships/slideLayout" Target="../slideLayouts/slideLayout153.xml"/><Relationship Id="rId12" Type="http://schemas.openxmlformats.org/officeDocument/2006/relationships/slideLayout" Target="../slideLayouts/slideLayout158.xml"/><Relationship Id="rId2" Type="http://schemas.openxmlformats.org/officeDocument/2006/relationships/slideLayout" Target="../slideLayouts/slideLayout148.xml"/><Relationship Id="rId1" Type="http://schemas.openxmlformats.org/officeDocument/2006/relationships/slideLayout" Target="../slideLayouts/slideLayout147.xml"/><Relationship Id="rId6" Type="http://schemas.openxmlformats.org/officeDocument/2006/relationships/slideLayout" Target="../slideLayouts/slideLayout152.xml"/><Relationship Id="rId11" Type="http://schemas.openxmlformats.org/officeDocument/2006/relationships/slideLayout" Target="../slideLayouts/slideLayout157.xml"/><Relationship Id="rId5" Type="http://schemas.openxmlformats.org/officeDocument/2006/relationships/slideLayout" Target="../slideLayouts/slideLayout151.xml"/><Relationship Id="rId10" Type="http://schemas.openxmlformats.org/officeDocument/2006/relationships/slideLayout" Target="../slideLayouts/slideLayout156.xml"/><Relationship Id="rId4" Type="http://schemas.openxmlformats.org/officeDocument/2006/relationships/slideLayout" Target="../slideLayouts/slideLayout150.xml"/><Relationship Id="rId9" Type="http://schemas.openxmlformats.org/officeDocument/2006/relationships/slideLayout" Target="../slideLayouts/slideLayout155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95400" y="4"/>
            <a:ext cx="8669338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9443" tIns="49703" rIns="99443" bIns="4970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65237" y="1219200"/>
            <a:ext cx="8686800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9443" tIns="49703" rIns="99443" bIns="4970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29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62000" y="7037388"/>
            <a:ext cx="2114550" cy="506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9443" tIns="49703" rIns="99443" bIns="49703" numCol="1" anchor="t" anchorCtr="0" compatLnSpc="1">
            <a:prstTxWarp prst="textNoShape">
              <a:avLst/>
            </a:prstTxWarp>
          </a:bodyPr>
          <a:lstStyle>
            <a:lvl1pPr defTabSz="995206">
              <a:defRPr sz="1600">
                <a:solidFill>
                  <a:schemeClr val="bg2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29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68688" y="7037388"/>
            <a:ext cx="3213100" cy="506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9443" tIns="49703" rIns="99443" bIns="49703" numCol="1" anchor="t" anchorCtr="0" compatLnSpc="1">
            <a:prstTxWarp prst="textNoShape">
              <a:avLst/>
            </a:prstTxWarp>
          </a:bodyPr>
          <a:lstStyle>
            <a:lvl1pPr algn="ctr" defTabSz="995206">
              <a:defRPr sz="1600">
                <a:solidFill>
                  <a:schemeClr val="bg2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29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73926" y="7037388"/>
            <a:ext cx="2114550" cy="506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9443" tIns="49703" rIns="99443" bIns="49703" numCol="1" anchor="t" anchorCtr="0" compatLnSpc="1">
            <a:prstTxWarp prst="textNoShape">
              <a:avLst/>
            </a:prstTxWarp>
          </a:bodyPr>
          <a:lstStyle>
            <a:lvl1pPr algn="r" defTabSz="995206">
              <a:defRPr sz="1600">
                <a:solidFill>
                  <a:schemeClr val="bg2"/>
                </a:solidFill>
                <a:cs typeface="+mn-cs"/>
              </a:defRPr>
            </a:lvl1pPr>
          </a:lstStyle>
          <a:p>
            <a:pPr>
              <a:defRPr/>
            </a:pPr>
            <a:fld id="{8928C7A9-AA66-FF43-86A7-74241DD149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27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2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2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2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6" grpId="0" autoUpdateAnimBg="0"/>
      <p:bldP spid="82947" grpId="0" build="p" autoUpdateAnimBg="0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29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8294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29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8294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29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8294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29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8294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29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8294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defTabSz="995206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5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ＭＳ Ｐゴシック" charset="0"/>
        </a:defRPr>
      </a:lvl1pPr>
      <a:lvl2pPr algn="l" defTabSz="995206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5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  <a:cs typeface="ＭＳ Ｐゴシック" charset="0"/>
        </a:defRPr>
      </a:lvl2pPr>
      <a:lvl3pPr algn="l" defTabSz="995206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5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  <a:cs typeface="ＭＳ Ｐゴシック" charset="0"/>
        </a:defRPr>
      </a:lvl3pPr>
      <a:lvl4pPr algn="l" defTabSz="995206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5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  <a:cs typeface="ＭＳ Ｐゴシック" charset="0"/>
        </a:defRPr>
      </a:lvl4pPr>
      <a:lvl5pPr algn="l" defTabSz="995206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5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  <a:cs typeface="ＭＳ Ｐゴシック" charset="0"/>
        </a:defRPr>
      </a:lvl5pPr>
      <a:lvl6pPr marL="448426" algn="l" defTabSz="995206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5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6pPr>
      <a:lvl7pPr marL="897059" algn="l" defTabSz="995206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5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7pPr>
      <a:lvl8pPr marL="1345598" algn="l" defTabSz="995206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5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8pPr>
      <a:lvl9pPr marL="1794153" algn="l" defTabSz="995206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5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9pPr>
    </p:titleStyle>
    <p:bodyStyle>
      <a:lvl1pPr marL="283462" indent="-283462" algn="l" defTabSz="995206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8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834801" indent="-337960" algn="l" defTabSz="995206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242824" indent="-247852" algn="l" defTabSz="995206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200">
          <a:solidFill>
            <a:schemeClr val="tx1"/>
          </a:solidFill>
          <a:latin typeface="+mn-lt"/>
          <a:ea typeface="+mn-ea"/>
        </a:defRPr>
      </a:lvl3pPr>
      <a:lvl4pPr marL="1739643" indent="-247852" algn="l" defTabSz="995206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237998" indent="-249433" algn="l" defTabSz="995206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686544" indent="-249433" algn="l" defTabSz="995206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3135096" indent="-249433" algn="l" defTabSz="995206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583678" indent="-249433" algn="l" defTabSz="995206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4032171" indent="-249433" algn="l" defTabSz="995206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484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48426" algn="l" defTabSz="4484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97059" algn="l" defTabSz="4484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45598" algn="l" defTabSz="4484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94153" algn="l" defTabSz="4484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42675" algn="l" defTabSz="4484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91206" algn="l" defTabSz="4484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39771" algn="l" defTabSz="4484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588352" algn="l" defTabSz="4484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Document 6"/>
          <p:cNvSpPr/>
          <p:nvPr/>
        </p:nvSpPr>
        <p:spPr>
          <a:xfrm rot="10800000">
            <a:off x="1" y="1264885"/>
            <a:ext cx="10150475" cy="6156318"/>
          </a:xfrm>
          <a:custGeom>
            <a:avLst/>
            <a:gdLst>
              <a:gd name="connsiteX0" fmla="*/ 0 w 21600"/>
              <a:gd name="connsiteY0" fmla="*/ 0 h 19378"/>
              <a:gd name="connsiteX1" fmla="*/ 21600 w 21600"/>
              <a:gd name="connsiteY1" fmla="*/ 0 h 19378"/>
              <a:gd name="connsiteX2" fmla="*/ 21600 w 21600"/>
              <a:gd name="connsiteY2" fmla="*/ 17322 h 19378"/>
              <a:gd name="connsiteX3" fmla="*/ 0 w 21600"/>
              <a:gd name="connsiteY3" fmla="*/ 19378 h 19378"/>
              <a:gd name="connsiteX4" fmla="*/ 0 w 21600"/>
              <a:gd name="connsiteY4" fmla="*/ 0 h 19378"/>
              <a:gd name="connsiteX0" fmla="*/ 0 w 21600"/>
              <a:gd name="connsiteY0" fmla="*/ 0 h 19378"/>
              <a:gd name="connsiteX1" fmla="*/ 21600 w 21600"/>
              <a:gd name="connsiteY1" fmla="*/ 0 h 19378"/>
              <a:gd name="connsiteX2" fmla="*/ 21600 w 21600"/>
              <a:gd name="connsiteY2" fmla="*/ 17322 h 19378"/>
              <a:gd name="connsiteX3" fmla="*/ 0 w 21600"/>
              <a:gd name="connsiteY3" fmla="*/ 19378 h 19378"/>
              <a:gd name="connsiteX4" fmla="*/ 0 w 21600"/>
              <a:gd name="connsiteY4" fmla="*/ 0 h 19378"/>
              <a:gd name="connsiteX0" fmla="*/ 0 w 21600"/>
              <a:gd name="connsiteY0" fmla="*/ 0 h 19378"/>
              <a:gd name="connsiteX1" fmla="*/ 21600 w 21600"/>
              <a:gd name="connsiteY1" fmla="*/ 0 h 19378"/>
              <a:gd name="connsiteX2" fmla="*/ 21600 w 21600"/>
              <a:gd name="connsiteY2" fmla="*/ 17322 h 19378"/>
              <a:gd name="connsiteX3" fmla="*/ 0 w 21600"/>
              <a:gd name="connsiteY3" fmla="*/ 19378 h 19378"/>
              <a:gd name="connsiteX4" fmla="*/ 0 w 21600"/>
              <a:gd name="connsiteY4" fmla="*/ 0 h 19378"/>
              <a:gd name="connsiteX0" fmla="*/ 0 w 21600"/>
              <a:gd name="connsiteY0" fmla="*/ 0 h 19974"/>
              <a:gd name="connsiteX1" fmla="*/ 21600 w 21600"/>
              <a:gd name="connsiteY1" fmla="*/ 0 h 19974"/>
              <a:gd name="connsiteX2" fmla="*/ 21600 w 21600"/>
              <a:gd name="connsiteY2" fmla="*/ 17322 h 19974"/>
              <a:gd name="connsiteX3" fmla="*/ 0 w 21600"/>
              <a:gd name="connsiteY3" fmla="*/ 19974 h 19974"/>
              <a:gd name="connsiteX4" fmla="*/ 0 w 21600"/>
              <a:gd name="connsiteY4" fmla="*/ 0 h 19974"/>
              <a:gd name="connsiteX0" fmla="*/ 0 w 21600"/>
              <a:gd name="connsiteY0" fmla="*/ 0 h 19974"/>
              <a:gd name="connsiteX1" fmla="*/ 21600 w 21600"/>
              <a:gd name="connsiteY1" fmla="*/ 0 h 19974"/>
              <a:gd name="connsiteX2" fmla="*/ 21600 w 21600"/>
              <a:gd name="connsiteY2" fmla="*/ 17322 h 19974"/>
              <a:gd name="connsiteX3" fmla="*/ 0 w 21600"/>
              <a:gd name="connsiteY3" fmla="*/ 19974 h 19974"/>
              <a:gd name="connsiteX4" fmla="*/ 0 w 21600"/>
              <a:gd name="connsiteY4" fmla="*/ 0 h 19974"/>
              <a:gd name="connsiteX0" fmla="*/ 0 w 21600"/>
              <a:gd name="connsiteY0" fmla="*/ 0 h 19974"/>
              <a:gd name="connsiteX1" fmla="*/ 21600 w 21600"/>
              <a:gd name="connsiteY1" fmla="*/ 0 h 19974"/>
              <a:gd name="connsiteX2" fmla="*/ 21600 w 21600"/>
              <a:gd name="connsiteY2" fmla="*/ 17322 h 19974"/>
              <a:gd name="connsiteX3" fmla="*/ 0 w 21600"/>
              <a:gd name="connsiteY3" fmla="*/ 19974 h 19974"/>
              <a:gd name="connsiteX4" fmla="*/ 0 w 21600"/>
              <a:gd name="connsiteY4" fmla="*/ 0 h 19974"/>
              <a:gd name="connsiteX0" fmla="*/ 0 w 21600"/>
              <a:gd name="connsiteY0" fmla="*/ 0 h 20252"/>
              <a:gd name="connsiteX1" fmla="*/ 21600 w 21600"/>
              <a:gd name="connsiteY1" fmla="*/ 0 h 20252"/>
              <a:gd name="connsiteX2" fmla="*/ 21600 w 21600"/>
              <a:gd name="connsiteY2" fmla="*/ 17322 h 20252"/>
              <a:gd name="connsiteX3" fmla="*/ 0 w 21600"/>
              <a:gd name="connsiteY3" fmla="*/ 20252 h 20252"/>
              <a:gd name="connsiteX4" fmla="*/ 0 w 21600"/>
              <a:gd name="connsiteY4" fmla="*/ 0 h 20252"/>
              <a:gd name="connsiteX0" fmla="*/ 0 w 21600"/>
              <a:gd name="connsiteY0" fmla="*/ 0 h 20252"/>
              <a:gd name="connsiteX1" fmla="*/ 21600 w 21600"/>
              <a:gd name="connsiteY1" fmla="*/ 0 h 20252"/>
              <a:gd name="connsiteX2" fmla="*/ 21600 w 21600"/>
              <a:gd name="connsiteY2" fmla="*/ 17322 h 20252"/>
              <a:gd name="connsiteX3" fmla="*/ 0 w 21600"/>
              <a:gd name="connsiteY3" fmla="*/ 20252 h 20252"/>
              <a:gd name="connsiteX4" fmla="*/ 0 w 21600"/>
              <a:gd name="connsiteY4" fmla="*/ 0 h 20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20252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0800" y="17322"/>
                  <a:pt x="10056" y="24231"/>
                  <a:pt x="0" y="20252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bg2">
                  <a:tint val="55000"/>
                  <a:satMod val="1800000"/>
                  <a:alpha val="55000"/>
                </a:schemeClr>
              </a:gs>
              <a:gs pos="65000">
                <a:schemeClr val="bg2">
                  <a:shade val="100000"/>
                  <a:satMod val="600000"/>
                  <a:alpha val="0"/>
                </a:schemeClr>
              </a:gs>
            </a:gsLst>
            <a:lin ang="4800000" scaled="1"/>
          </a:gradFill>
          <a:ln w="317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9937" tIns="49955" rIns="99937" bIns="49955" anchor="ctr"/>
          <a:lstStyle/>
          <a:p>
            <a:pPr algn="ctr" defTabSz="99943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>
              <a:solidFill>
                <a:prstClr val="white"/>
              </a:solidFill>
            </a:endParaRPr>
          </a:p>
        </p:txBody>
      </p:sp>
      <p:sp>
        <p:nvSpPr>
          <p:cNvPr id="8" name="Flowchart: Document 7"/>
          <p:cNvSpPr/>
          <p:nvPr/>
        </p:nvSpPr>
        <p:spPr>
          <a:xfrm rot="10800000">
            <a:off x="1" y="1484590"/>
            <a:ext cx="10150475" cy="4958545"/>
          </a:xfrm>
          <a:custGeom>
            <a:avLst/>
            <a:gdLst>
              <a:gd name="connsiteX0" fmla="*/ 0 w 21600"/>
              <a:gd name="connsiteY0" fmla="*/ 0 h 18944"/>
              <a:gd name="connsiteX1" fmla="*/ 21600 w 21600"/>
              <a:gd name="connsiteY1" fmla="*/ 0 h 18944"/>
              <a:gd name="connsiteX2" fmla="*/ 21600 w 21600"/>
              <a:gd name="connsiteY2" fmla="*/ 17322 h 18944"/>
              <a:gd name="connsiteX3" fmla="*/ 0 w 21600"/>
              <a:gd name="connsiteY3" fmla="*/ 18944 h 18944"/>
              <a:gd name="connsiteX4" fmla="*/ 0 w 21600"/>
              <a:gd name="connsiteY4" fmla="*/ 0 h 18944"/>
              <a:gd name="connsiteX0" fmla="*/ 0 w 21600"/>
              <a:gd name="connsiteY0" fmla="*/ 0 h 18944"/>
              <a:gd name="connsiteX1" fmla="*/ 21600 w 21600"/>
              <a:gd name="connsiteY1" fmla="*/ 0 h 18944"/>
              <a:gd name="connsiteX2" fmla="*/ 21600 w 21600"/>
              <a:gd name="connsiteY2" fmla="*/ 17322 h 18944"/>
              <a:gd name="connsiteX3" fmla="*/ 0 w 21600"/>
              <a:gd name="connsiteY3" fmla="*/ 18944 h 18944"/>
              <a:gd name="connsiteX4" fmla="*/ 0 w 21600"/>
              <a:gd name="connsiteY4" fmla="*/ 0 h 18944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691"/>
              <a:gd name="connsiteX1" fmla="*/ 21600 w 21600"/>
              <a:gd name="connsiteY1" fmla="*/ 0 h 19691"/>
              <a:gd name="connsiteX2" fmla="*/ 21600 w 21600"/>
              <a:gd name="connsiteY2" fmla="*/ 17322 h 19691"/>
              <a:gd name="connsiteX3" fmla="*/ 0 w 21600"/>
              <a:gd name="connsiteY3" fmla="*/ 19691 h 19691"/>
              <a:gd name="connsiteX4" fmla="*/ 0 w 21600"/>
              <a:gd name="connsiteY4" fmla="*/ 0 h 19691"/>
              <a:gd name="connsiteX0" fmla="*/ 0 w 21600"/>
              <a:gd name="connsiteY0" fmla="*/ 0 h 19691"/>
              <a:gd name="connsiteX1" fmla="*/ 21600 w 21600"/>
              <a:gd name="connsiteY1" fmla="*/ 0 h 19691"/>
              <a:gd name="connsiteX2" fmla="*/ 21600 w 21600"/>
              <a:gd name="connsiteY2" fmla="*/ 17322 h 19691"/>
              <a:gd name="connsiteX3" fmla="*/ 0 w 21600"/>
              <a:gd name="connsiteY3" fmla="*/ 19691 h 19691"/>
              <a:gd name="connsiteX4" fmla="*/ 0 w 21600"/>
              <a:gd name="connsiteY4" fmla="*/ 0 h 19691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20032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0800" y="17322"/>
                  <a:pt x="8684" y="24776"/>
                  <a:pt x="0" y="20032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bg2">
                  <a:tint val="40000"/>
                  <a:satMod val="1900000"/>
                  <a:alpha val="30000"/>
                </a:schemeClr>
              </a:gs>
              <a:gs pos="65000">
                <a:schemeClr val="bg2">
                  <a:shade val="100000"/>
                  <a:satMod val="600000"/>
                  <a:alpha val="0"/>
                </a:schemeClr>
              </a:gs>
            </a:gsLst>
            <a:lin ang="4800000" scaled="1"/>
          </a:gradFill>
          <a:ln w="317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9937" tIns="49955" rIns="99937" bIns="49955" anchor="ctr"/>
          <a:lstStyle/>
          <a:p>
            <a:pPr algn="ctr" defTabSz="99943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>
              <a:solidFill>
                <a:prstClr val="white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507524" y="590325"/>
            <a:ext cx="9135428" cy="1686631"/>
          </a:xfrm>
          <a:prstGeom prst="rect">
            <a:avLst/>
          </a:prstGeom>
        </p:spPr>
        <p:txBody>
          <a:bodyPr vert="horz" lIns="0" tIns="10137" rIns="0" bIns="10137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15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507524" y="2412237"/>
            <a:ext cx="9135428" cy="4553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9937" tIns="49955" rIns="99937" bIns="4995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507524" y="7035018"/>
            <a:ext cx="2199270" cy="404089"/>
          </a:xfrm>
          <a:prstGeom prst="rect">
            <a:avLst/>
          </a:prstGeom>
        </p:spPr>
        <p:txBody>
          <a:bodyPr vert="horz" lIns="99937" tIns="49955" rIns="99937" bIns="49955" anchor="b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300">
                <a:solidFill>
                  <a:srgbClr val="FFF9E5">
                    <a:shade val="50000"/>
                  </a:srgbClr>
                </a:solidFill>
                <a:latin typeface="Corbel"/>
                <a:cs typeface="+mn-cs"/>
              </a:defRPr>
            </a:lvl1pPr>
          </a:lstStyle>
          <a:p>
            <a:pPr defTabSz="999439" eaLnBrk="1" hangingPunct="1">
              <a:defRPr/>
            </a:pPr>
            <a:fld id="{BF3AC921-1C1B-4522-BA04-2821B09C2F19}" type="datetimeFigureOut">
              <a:rPr lang="en-US" smtClean="0">
                <a:ea typeface="+mn-ea"/>
              </a:rPr>
              <a:pPr defTabSz="999439" eaLnBrk="1" hangingPunct="1">
                <a:defRPr/>
              </a:pPr>
              <a:t>4/6/2013</a:t>
            </a:fld>
            <a:endParaRPr lang="en-US">
              <a:ea typeface="+mn-ea"/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706794" y="7035018"/>
            <a:ext cx="3214317" cy="404089"/>
          </a:xfrm>
          <a:prstGeom prst="rect">
            <a:avLst/>
          </a:prstGeom>
        </p:spPr>
        <p:txBody>
          <a:bodyPr vert="horz" lIns="0" tIns="49955" rIns="99937" bIns="49955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solidFill>
                  <a:srgbClr val="FFF9E5">
                    <a:shade val="50000"/>
                  </a:srgbClr>
                </a:solidFill>
                <a:latin typeface="Corbel"/>
                <a:cs typeface="+mn-cs"/>
              </a:defRPr>
            </a:lvl1pPr>
          </a:lstStyle>
          <a:p>
            <a:pPr defTabSz="999439" eaLnBrk="1" hangingPunct="1">
              <a:defRPr/>
            </a:pPr>
            <a:endParaRPr lang="en-US">
              <a:ea typeface="+mn-ea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9050840" y="7035018"/>
            <a:ext cx="592111" cy="404089"/>
          </a:xfrm>
          <a:prstGeom prst="rect">
            <a:avLst/>
          </a:prstGeom>
        </p:spPr>
        <p:txBody>
          <a:bodyPr vert="horz" lIns="99937" tIns="49955" rIns="0" bIns="49955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rgbClr val="FFF9E5">
                    <a:shade val="50000"/>
                  </a:srgbClr>
                </a:solidFill>
                <a:latin typeface="Corbel"/>
                <a:cs typeface="+mn-cs"/>
              </a:defRPr>
            </a:lvl1pPr>
          </a:lstStyle>
          <a:p>
            <a:pPr defTabSz="999439" eaLnBrk="1" hangingPunct="1">
              <a:defRPr/>
            </a:pPr>
            <a:fld id="{8EDB9B21-90F3-44DF-B411-8B13E122B730}" type="slidenum">
              <a:rPr lang="en-US" smtClean="0">
                <a:ea typeface="+mn-ea"/>
              </a:rPr>
              <a:pPr defTabSz="999439" eaLnBrk="1" hangingPunct="1">
                <a:defRPr/>
              </a:pPr>
              <a:t>‹#›</a:t>
            </a:fld>
            <a:endParaRPr lang="en-US">
              <a:ea typeface="+mn-ea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3819758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89" r:id="rId1"/>
    <p:sldLayoutId id="2147484090" r:id="rId2"/>
    <p:sldLayoutId id="2147484091" r:id="rId3"/>
    <p:sldLayoutId id="2147484092" r:id="rId4"/>
    <p:sldLayoutId id="2147484093" r:id="rId5"/>
    <p:sldLayoutId id="2147484094" r:id="rId6"/>
    <p:sldLayoutId id="2147484095" r:id="rId7"/>
    <p:sldLayoutId id="2147484096" r:id="rId8"/>
    <p:sldLayoutId id="2147484097" r:id="rId9"/>
    <p:sldLayoutId id="2147484098" r:id="rId10"/>
    <p:sldLayoutId id="214748409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300" b="1" kern="1200">
          <a:ln w="500">
            <a:solidFill>
              <a:schemeClr val="tx2">
                <a:shade val="20000"/>
                <a:satMod val="350000"/>
              </a:schemeClr>
            </a:solidFill>
          </a:ln>
          <a:solidFill>
            <a:srgbClr val="FFFFD2"/>
          </a:solidFill>
          <a:effectLst>
            <a:outerShdw blurRad="30000" dist="30000" dir="2700000" algn="tl" rotWithShape="0">
              <a:schemeClr val="bg2">
                <a:shade val="45000"/>
                <a:satMod val="150000"/>
                <a:alpha val="90000"/>
              </a:scheme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300" b="1">
          <a:solidFill>
            <a:srgbClr val="FFFFD2"/>
          </a:solidFill>
          <a:latin typeface="Corbe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300" b="1">
          <a:solidFill>
            <a:srgbClr val="FFFFD2"/>
          </a:solidFill>
          <a:latin typeface="Corbe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300" b="1">
          <a:solidFill>
            <a:srgbClr val="FFFFD2"/>
          </a:solidFill>
          <a:latin typeface="Corbe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300" b="1">
          <a:solidFill>
            <a:srgbClr val="FFFFD2"/>
          </a:solidFill>
          <a:latin typeface="Corbel" pitchFamily="34" charset="0"/>
        </a:defRPr>
      </a:lvl5pPr>
      <a:lvl6pPr marL="499777" algn="l" rtl="0" fontAlgn="base">
        <a:spcBef>
          <a:spcPct val="0"/>
        </a:spcBef>
        <a:spcAft>
          <a:spcPct val="0"/>
        </a:spcAft>
        <a:defRPr sz="5300" b="1">
          <a:solidFill>
            <a:srgbClr val="FFFFD2"/>
          </a:solidFill>
          <a:latin typeface="Corbel" pitchFamily="34" charset="0"/>
        </a:defRPr>
      </a:lvl6pPr>
      <a:lvl7pPr marL="999439" algn="l" rtl="0" fontAlgn="base">
        <a:spcBef>
          <a:spcPct val="0"/>
        </a:spcBef>
        <a:spcAft>
          <a:spcPct val="0"/>
        </a:spcAft>
        <a:defRPr sz="5300" b="1">
          <a:solidFill>
            <a:srgbClr val="FFFFD2"/>
          </a:solidFill>
          <a:latin typeface="Corbel" pitchFamily="34" charset="0"/>
        </a:defRPr>
      </a:lvl7pPr>
      <a:lvl8pPr marL="1499171" algn="l" rtl="0" fontAlgn="base">
        <a:spcBef>
          <a:spcPct val="0"/>
        </a:spcBef>
        <a:spcAft>
          <a:spcPct val="0"/>
        </a:spcAft>
        <a:defRPr sz="5300" b="1">
          <a:solidFill>
            <a:srgbClr val="FFFFD2"/>
          </a:solidFill>
          <a:latin typeface="Corbel" pitchFamily="34" charset="0"/>
        </a:defRPr>
      </a:lvl8pPr>
      <a:lvl9pPr marL="1998873" algn="l" rtl="0" fontAlgn="base">
        <a:spcBef>
          <a:spcPct val="0"/>
        </a:spcBef>
        <a:spcAft>
          <a:spcPct val="0"/>
        </a:spcAft>
        <a:defRPr sz="5300" b="1">
          <a:solidFill>
            <a:srgbClr val="FFFFD2"/>
          </a:solidFill>
          <a:latin typeface="Corbel" pitchFamily="34" charset="0"/>
        </a:defRPr>
      </a:lvl9pPr>
    </p:titleStyle>
    <p:bodyStyle>
      <a:lvl1pPr marL="348739" indent="-348739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"/>
        <a:defRPr sz="3300" kern="1200">
          <a:solidFill>
            <a:schemeClr val="tx1"/>
          </a:solidFill>
          <a:latin typeface="+mn-lt"/>
          <a:ea typeface="+mn-ea"/>
          <a:cs typeface="+mn-cs"/>
        </a:defRPr>
      </a:lvl1pPr>
      <a:lvl2pPr marL="688815" indent="-298476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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008126" indent="-298476" algn="l" rtl="0" eaLnBrk="0" fontAlgn="base" hangingPunct="0">
        <a:spcBef>
          <a:spcPct val="20000"/>
        </a:spcBef>
        <a:spcAft>
          <a:spcPct val="0"/>
        </a:spcAft>
        <a:buClr>
          <a:srgbClr val="FF953E"/>
        </a:buClr>
        <a:buFont typeface="Wingdings 2" pitchFamily="18" charset="2"/>
        <a:buChar char="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7873" indent="-250025" algn="l" rtl="0" eaLnBrk="0" fontAlgn="base" hangingPunct="0">
        <a:spcBef>
          <a:spcPct val="20000"/>
        </a:spcBef>
        <a:spcAft>
          <a:spcPct val="0"/>
        </a:spcAft>
        <a:buClr>
          <a:srgbClr val="F8BD52"/>
        </a:buClr>
        <a:buFont typeface="Wingdings 2" pitchFamily="18" charset="2"/>
        <a:buChar char="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8157" indent="-250025" algn="l" rtl="0" eaLnBrk="0" fontAlgn="base" hangingPunct="0">
        <a:spcBef>
          <a:spcPct val="20000"/>
        </a:spcBef>
        <a:spcAft>
          <a:spcPct val="0"/>
        </a:spcAft>
        <a:buClr>
          <a:srgbClr val="46A6BD"/>
        </a:buClr>
        <a:buFont typeface="Wingdings 2" pitchFamily="18" charset="2"/>
        <a:buChar char="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976" indent="-250025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088806" indent="-250025" algn="l" rtl="0" eaLnBrk="1" latinLnBrk="0" hangingPunct="1">
        <a:spcBef>
          <a:spcPct val="20000"/>
        </a:spcBef>
        <a:buClr>
          <a:schemeClr val="tx2"/>
        </a:buClr>
        <a:buFont typeface="Wingdings 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318676" indent="-199860" algn="l" rtl="0" eaLnBrk="1" latinLnBrk="0" hangingPunct="1">
        <a:spcBef>
          <a:spcPct val="20000"/>
        </a:spcBef>
        <a:buClr>
          <a:schemeClr val="tx2"/>
        </a:buClr>
        <a:buFont typeface="Wingdings 2"/>
        <a:buChar char="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38564" indent="-199860" algn="l" rtl="0" eaLnBrk="1" latinLnBrk="0" hangingPunct="1">
        <a:spcBef>
          <a:spcPct val="20000"/>
        </a:spcBef>
        <a:buClr>
          <a:schemeClr val="tx2"/>
        </a:buClr>
        <a:buFont typeface="Wingdings 2"/>
        <a:buChar char="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99777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99439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499171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998873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498606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998323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498029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997731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39216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2"/>
          <p:cNvGrpSpPr>
            <a:grpSpLocks/>
          </p:cNvGrpSpPr>
          <p:nvPr/>
        </p:nvGrpSpPr>
        <p:grpSpPr bwMode="auto">
          <a:xfrm>
            <a:off x="1764" y="0"/>
            <a:ext cx="10155761" cy="7582810"/>
            <a:chOff x="1" y="0"/>
            <a:chExt cx="5763" cy="4316"/>
          </a:xfrm>
        </p:grpSpPr>
        <p:sp>
          <p:nvSpPr>
            <p:cNvPr id="107523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003510">
                <a:defRPr/>
              </a:pPr>
              <a:endParaRPr lang="en-US" sz="2000">
                <a:solidFill>
                  <a:srgbClr val="FFFFFF"/>
                </a:solidFill>
                <a:latin typeface="Verdana"/>
              </a:endParaRPr>
            </a:p>
          </p:txBody>
        </p:sp>
        <p:sp>
          <p:nvSpPr>
            <p:cNvPr id="107524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003510">
                <a:defRPr/>
              </a:pPr>
              <a:endParaRPr lang="en-US" sz="2000">
                <a:solidFill>
                  <a:srgbClr val="FFFFFF"/>
                </a:solidFill>
                <a:latin typeface="Verdana"/>
              </a:endParaRPr>
            </a:p>
          </p:txBody>
        </p:sp>
        <p:sp>
          <p:nvSpPr>
            <p:cNvPr id="107525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003510">
                <a:defRPr/>
              </a:pPr>
              <a:endParaRPr lang="en-US" sz="2000">
                <a:solidFill>
                  <a:srgbClr val="FFFFFF"/>
                </a:solidFill>
                <a:latin typeface="Verdana"/>
              </a:endParaRPr>
            </a:p>
          </p:txBody>
        </p:sp>
        <p:grpSp>
          <p:nvGrpSpPr>
            <p:cNvPr id="9227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107527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03510">
                  <a:defRPr/>
                </a:pPr>
                <a:endParaRPr lang="en-US" sz="2000">
                  <a:solidFill>
                    <a:srgbClr val="FFFFFF"/>
                  </a:solidFill>
                  <a:latin typeface="Verdana"/>
                </a:endParaRPr>
              </a:p>
            </p:txBody>
          </p:sp>
          <p:sp>
            <p:nvSpPr>
              <p:cNvPr id="107528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03510">
                  <a:defRPr/>
                </a:pPr>
                <a:endParaRPr lang="en-US" sz="2000">
                  <a:solidFill>
                    <a:srgbClr val="FFFFFF"/>
                  </a:solidFill>
                  <a:latin typeface="Verdana"/>
                </a:endParaRPr>
              </a:p>
            </p:txBody>
          </p:sp>
          <p:sp>
            <p:nvSpPr>
              <p:cNvPr id="107529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03510">
                  <a:defRPr/>
                </a:pPr>
                <a:endParaRPr lang="en-US" sz="2000">
                  <a:solidFill>
                    <a:srgbClr val="FFFFFF"/>
                  </a:solidFill>
                  <a:latin typeface="Verdana"/>
                </a:endParaRPr>
              </a:p>
            </p:txBody>
          </p:sp>
          <p:sp>
            <p:nvSpPr>
              <p:cNvPr id="107530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03510">
                  <a:defRPr/>
                </a:pPr>
                <a:endParaRPr lang="en-US" sz="2000">
                  <a:solidFill>
                    <a:srgbClr val="FFFFFF"/>
                  </a:solidFill>
                  <a:latin typeface="Verdana"/>
                </a:endParaRPr>
              </a:p>
            </p:txBody>
          </p:sp>
          <p:sp>
            <p:nvSpPr>
              <p:cNvPr id="107531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03510">
                  <a:defRPr/>
                </a:pPr>
                <a:endParaRPr lang="en-US" sz="2000">
                  <a:solidFill>
                    <a:srgbClr val="FFFFFF"/>
                  </a:solidFill>
                  <a:latin typeface="Verdana"/>
                </a:endParaRPr>
              </a:p>
            </p:txBody>
          </p:sp>
          <p:sp>
            <p:nvSpPr>
              <p:cNvPr id="107532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03510">
                  <a:defRPr/>
                </a:pPr>
                <a:endParaRPr lang="en-US" sz="2000">
                  <a:solidFill>
                    <a:srgbClr val="FFFFFF"/>
                  </a:solidFill>
                  <a:latin typeface="Verdana"/>
                </a:endParaRPr>
              </a:p>
            </p:txBody>
          </p:sp>
          <p:sp>
            <p:nvSpPr>
              <p:cNvPr id="107533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03510">
                  <a:defRPr/>
                </a:pPr>
                <a:endParaRPr lang="en-US" sz="2000">
                  <a:solidFill>
                    <a:srgbClr val="FFFFFF"/>
                  </a:solidFill>
                  <a:latin typeface="Verdana"/>
                </a:endParaRPr>
              </a:p>
            </p:txBody>
          </p:sp>
          <p:sp>
            <p:nvSpPr>
              <p:cNvPr id="107534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03510">
                  <a:defRPr/>
                </a:pPr>
                <a:endParaRPr lang="en-US" sz="2000">
                  <a:solidFill>
                    <a:srgbClr val="FFFFFF"/>
                  </a:solidFill>
                  <a:latin typeface="Verdana"/>
                </a:endParaRPr>
              </a:p>
            </p:txBody>
          </p:sp>
          <p:sp>
            <p:nvSpPr>
              <p:cNvPr id="107535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03510">
                  <a:defRPr/>
                </a:pPr>
                <a:endParaRPr lang="en-US" sz="2000">
                  <a:solidFill>
                    <a:srgbClr val="FFFFFF"/>
                  </a:solidFill>
                  <a:latin typeface="Verdana"/>
                </a:endParaRPr>
              </a:p>
            </p:txBody>
          </p:sp>
          <p:sp>
            <p:nvSpPr>
              <p:cNvPr id="107536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03510">
                  <a:defRPr/>
                </a:pPr>
                <a:endParaRPr lang="en-US" sz="2000">
                  <a:solidFill>
                    <a:srgbClr val="FFFFFF"/>
                  </a:solidFill>
                  <a:latin typeface="Verdana"/>
                </a:endParaRPr>
              </a:p>
            </p:txBody>
          </p:sp>
          <p:sp>
            <p:nvSpPr>
              <p:cNvPr id="107537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03510">
                  <a:defRPr/>
                </a:pPr>
                <a:endParaRPr lang="en-US" sz="2000">
                  <a:solidFill>
                    <a:srgbClr val="FFFFFF"/>
                  </a:solidFill>
                  <a:latin typeface="Verdana"/>
                </a:endParaRPr>
              </a:p>
            </p:txBody>
          </p:sp>
          <p:sp>
            <p:nvSpPr>
              <p:cNvPr id="107538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03510">
                  <a:defRPr/>
                </a:pPr>
                <a:endParaRPr lang="en-US" sz="2000">
                  <a:solidFill>
                    <a:srgbClr val="FFFFFF"/>
                  </a:solidFill>
                  <a:latin typeface="Verdana"/>
                </a:endParaRPr>
              </a:p>
            </p:txBody>
          </p:sp>
          <p:sp>
            <p:nvSpPr>
              <p:cNvPr id="107539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03510">
                  <a:defRPr/>
                </a:pPr>
                <a:endParaRPr lang="en-US" sz="2000">
                  <a:solidFill>
                    <a:srgbClr val="FFFFFF"/>
                  </a:solidFill>
                  <a:latin typeface="Verdana"/>
                </a:endParaRPr>
              </a:p>
            </p:txBody>
          </p:sp>
        </p:grpSp>
        <p:sp>
          <p:nvSpPr>
            <p:cNvPr id="107540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003510">
                <a:defRPr/>
              </a:pPr>
              <a:endParaRPr lang="en-US" sz="2000">
                <a:solidFill>
                  <a:srgbClr val="FFFFFF"/>
                </a:solidFill>
                <a:latin typeface="Verdana"/>
              </a:endParaRPr>
            </a:p>
          </p:txBody>
        </p:sp>
        <p:sp>
          <p:nvSpPr>
            <p:cNvPr id="107541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003510">
                <a:defRPr/>
              </a:pPr>
              <a:endParaRPr lang="en-US" sz="2000">
                <a:solidFill>
                  <a:srgbClr val="FFFFFF"/>
                </a:solidFill>
                <a:latin typeface="Verdana"/>
              </a:endParaRPr>
            </a:p>
          </p:txBody>
        </p:sp>
        <p:sp>
          <p:nvSpPr>
            <p:cNvPr id="107542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003510">
                <a:defRPr/>
              </a:pPr>
              <a:endParaRPr lang="en-US" sz="2000">
                <a:solidFill>
                  <a:srgbClr val="FFFFFF"/>
                </a:solidFill>
                <a:latin typeface="Verdana"/>
              </a:endParaRPr>
            </a:p>
          </p:txBody>
        </p:sp>
        <p:sp>
          <p:nvSpPr>
            <p:cNvPr id="9231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57 w 717"/>
                <a:gd name="T1" fmla="*/ 845 h 845"/>
                <a:gd name="T2" fmla="*/ 757 w 717"/>
                <a:gd name="T3" fmla="*/ 821 h 845"/>
                <a:gd name="T4" fmla="*/ 614 w 717"/>
                <a:gd name="T5" fmla="*/ 605 h 845"/>
                <a:gd name="T6" fmla="*/ 426 w 717"/>
                <a:gd name="T7" fmla="*/ 396 h 845"/>
                <a:gd name="T8" fmla="*/ 241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29 w 717"/>
                <a:gd name="T15" fmla="*/ 198 h 845"/>
                <a:gd name="T16" fmla="*/ 420 w 717"/>
                <a:gd name="T17" fmla="*/ 408 h 845"/>
                <a:gd name="T18" fmla="*/ 608 w 717"/>
                <a:gd name="T19" fmla="*/ 623 h 845"/>
                <a:gd name="T20" fmla="*/ 757 w 717"/>
                <a:gd name="T21" fmla="*/ 845 h 845"/>
                <a:gd name="T22" fmla="*/ 757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003510" eaLnBrk="1" hangingPunct="1"/>
              <a:endParaRPr lang="en-PH" sz="2000" smtClean="0">
                <a:solidFill>
                  <a:srgbClr val="FFFFFF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9232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27 w 407"/>
                <a:gd name="T1" fmla="*/ 414 h 414"/>
                <a:gd name="T2" fmla="*/ 427 w 407"/>
                <a:gd name="T3" fmla="*/ 396 h 414"/>
                <a:gd name="T4" fmla="*/ 242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36 w 407"/>
                <a:gd name="T13" fmla="*/ 204 h 414"/>
                <a:gd name="T14" fmla="*/ 427 w 407"/>
                <a:gd name="T15" fmla="*/ 414 h 414"/>
                <a:gd name="T16" fmla="*/ 427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003510" eaLnBrk="1" hangingPunct="1"/>
              <a:endParaRPr lang="en-PH" sz="2000" smtClean="0">
                <a:solidFill>
                  <a:srgbClr val="FFFFFF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07545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003510">
                <a:defRPr/>
              </a:pPr>
              <a:endParaRPr lang="en-US" sz="2000">
                <a:solidFill>
                  <a:srgbClr val="FFFFFF"/>
                </a:solidFill>
                <a:latin typeface="Verdana"/>
              </a:endParaRPr>
            </a:p>
          </p:txBody>
        </p:sp>
        <p:sp>
          <p:nvSpPr>
            <p:cNvPr id="9234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626 w 586"/>
                <a:gd name="T1" fmla="*/ 0 h 599"/>
                <a:gd name="T2" fmla="*/ 608 w 586"/>
                <a:gd name="T3" fmla="*/ 0 h 599"/>
                <a:gd name="T4" fmla="*/ 427 w 586"/>
                <a:gd name="T5" fmla="*/ 132 h 599"/>
                <a:gd name="T6" fmla="*/ 277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77 w 586"/>
                <a:gd name="T17" fmla="*/ 282 h 599"/>
                <a:gd name="T18" fmla="*/ 433 w 586"/>
                <a:gd name="T19" fmla="*/ 138 h 599"/>
                <a:gd name="T20" fmla="*/ 626 w 586"/>
                <a:gd name="T21" fmla="*/ 0 h 599"/>
                <a:gd name="T22" fmla="*/ 626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003510" eaLnBrk="1" hangingPunct="1"/>
              <a:endParaRPr lang="en-PH" sz="2000" smtClean="0">
                <a:solidFill>
                  <a:srgbClr val="FFFFFF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9235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89 w 269"/>
                <a:gd name="T1" fmla="*/ 0 h 252"/>
                <a:gd name="T2" fmla="*/ 271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89 w 269"/>
                <a:gd name="T15" fmla="*/ 0 h 252"/>
                <a:gd name="T16" fmla="*/ 289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003510" eaLnBrk="1" hangingPunct="1"/>
              <a:endParaRPr lang="en-PH" sz="2000" smtClean="0">
                <a:solidFill>
                  <a:srgbClr val="FFFFFF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9236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1003510" eaLnBrk="1" hangingPunct="1"/>
              <a:endParaRPr lang="en-PH" sz="2000" smtClean="0">
                <a:solidFill>
                  <a:srgbClr val="FFFFFF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9237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1003510" eaLnBrk="1" hangingPunct="1"/>
              <a:endParaRPr lang="en-PH" sz="2000" smtClean="0">
                <a:solidFill>
                  <a:srgbClr val="FFFFFF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9238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1003510" eaLnBrk="1" hangingPunct="1"/>
              <a:endParaRPr lang="en-PH" sz="2000" smtClean="0">
                <a:solidFill>
                  <a:srgbClr val="FFFFFF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grpSp>
          <p:nvGrpSpPr>
            <p:cNvPr id="9239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9242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1003510" eaLnBrk="1" hangingPunct="1"/>
                <a:endParaRPr lang="en-PH" sz="2000" smtClean="0">
                  <a:solidFill>
                    <a:srgbClr val="FFFFFF"/>
                  </a:solidFill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9243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1003510" eaLnBrk="1" hangingPunct="1"/>
                <a:endParaRPr lang="en-PH" sz="2000" smtClean="0">
                  <a:solidFill>
                    <a:srgbClr val="FFFFFF"/>
                  </a:solidFill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9244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1003510" eaLnBrk="1" hangingPunct="1"/>
                <a:endParaRPr lang="en-PH" sz="2000" smtClean="0">
                  <a:solidFill>
                    <a:srgbClr val="FFFFFF"/>
                  </a:solidFill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9245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1003510" eaLnBrk="1" hangingPunct="1"/>
                <a:endParaRPr lang="en-PH" sz="2000" smtClean="0">
                  <a:solidFill>
                    <a:srgbClr val="FFFFFF"/>
                  </a:solidFill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9246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1003510" eaLnBrk="1" hangingPunct="1"/>
                <a:endParaRPr lang="en-PH" sz="2000" smtClean="0">
                  <a:solidFill>
                    <a:srgbClr val="FFFFFF"/>
                  </a:solidFill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</p:grpSp>
        <p:sp>
          <p:nvSpPr>
            <p:cNvPr id="9240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1003510" eaLnBrk="1" hangingPunct="1"/>
              <a:endParaRPr lang="en-PH" sz="2000" smtClean="0">
                <a:solidFill>
                  <a:srgbClr val="FFFFFF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9241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1003510" eaLnBrk="1" hangingPunct="1"/>
              <a:endParaRPr lang="en-PH" sz="2000" smtClean="0">
                <a:solidFill>
                  <a:srgbClr val="FFFFFF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sp>
        <p:nvSpPr>
          <p:cNvPr id="107559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507524" y="307721"/>
            <a:ext cx="9135428" cy="1261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0344" tIns="50162" rIns="100344" bIns="50162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7560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07524" y="6909919"/>
            <a:ext cx="2368444" cy="505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0344" tIns="50162" rIns="100344" bIns="50162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1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charset="0"/>
                <a:ea typeface="ＭＳ Ｐゴシック" charset="0"/>
                <a:cs typeface="ＭＳ Ｐゴシック" charset="0"/>
              </a:defRPr>
            </a:lvl1pPr>
          </a:lstStyle>
          <a:p>
            <a:pPr defTabSz="1003510">
              <a:defRPr/>
            </a:pPr>
            <a:endParaRPr lang="en-US"/>
          </a:p>
        </p:txBody>
      </p:sp>
      <p:sp>
        <p:nvSpPr>
          <p:cNvPr id="107561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68079" y="6915188"/>
            <a:ext cx="3214317" cy="505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0344" tIns="50162" rIns="100344" bIns="50162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1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charset="0"/>
                <a:ea typeface="ＭＳ Ｐゴシック" charset="0"/>
                <a:cs typeface="ＭＳ Ｐゴシック" charset="0"/>
              </a:defRPr>
            </a:lvl1pPr>
          </a:lstStyle>
          <a:p>
            <a:pPr defTabSz="1003510">
              <a:defRPr/>
            </a:pPr>
            <a:endParaRPr lang="en-US"/>
          </a:p>
        </p:txBody>
      </p:sp>
      <p:sp>
        <p:nvSpPr>
          <p:cNvPr id="107562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74507" y="6909919"/>
            <a:ext cx="2368444" cy="505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0344" tIns="50162" rIns="100344" bIns="50162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1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MS PGothic" pitchFamily="34" charset="-128"/>
                <a:cs typeface="+mn-cs"/>
              </a:defRPr>
            </a:lvl1pPr>
          </a:lstStyle>
          <a:p>
            <a:pPr defTabSz="1003510">
              <a:defRPr/>
            </a:pPr>
            <a:fld id="{49BB8A05-247C-45DA-ADC0-1B54E6E85302}" type="slidenum">
              <a:rPr lang="en-US" smtClean="0"/>
              <a:pPr defTabSz="1003510">
                <a:defRPr/>
              </a:pPr>
              <a:t>‹#›</a:t>
            </a:fld>
            <a:endParaRPr lang="en-US"/>
          </a:p>
        </p:txBody>
      </p:sp>
      <p:sp>
        <p:nvSpPr>
          <p:cNvPr id="107563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7524" y="1770964"/>
            <a:ext cx="9135428" cy="501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0344" tIns="50162" rIns="100344" bIns="5016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80714570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296" r:id="rId1"/>
    <p:sldLayoutId id="2147484297" r:id="rId2"/>
    <p:sldLayoutId id="2147484298" r:id="rId3"/>
    <p:sldLayoutId id="2147484299" r:id="rId4"/>
    <p:sldLayoutId id="2147484300" r:id="rId5"/>
    <p:sldLayoutId id="2147484301" r:id="rId6"/>
    <p:sldLayoutId id="2147484302" r:id="rId7"/>
    <p:sldLayoutId id="2147484303" r:id="rId8"/>
    <p:sldLayoutId id="2147484304" r:id="rId9"/>
    <p:sldLayoutId id="2147484305" r:id="rId10"/>
    <p:sldLayoutId id="2147484306" r:id="rId11"/>
    <p:sldLayoutId id="2147484307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MS PGothic" pitchFamily="34" charset="-128"/>
          <a:cs typeface="ＭＳ Ｐゴシック" pitchFamily="-109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09" charset="0"/>
          <a:ea typeface="MS PGothic" pitchFamily="34" charset="-128"/>
          <a:cs typeface="ＭＳ Ｐゴシック" pitchFamily="-109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09" charset="0"/>
          <a:ea typeface="MS PGothic" pitchFamily="34" charset="-128"/>
          <a:cs typeface="ＭＳ Ｐゴシック" pitchFamily="-109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09" charset="0"/>
          <a:ea typeface="MS PGothic" pitchFamily="34" charset="-128"/>
          <a:cs typeface="ＭＳ Ｐゴシック" pitchFamily="-109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09" charset="0"/>
          <a:ea typeface="MS PGothic" pitchFamily="34" charset="-128"/>
          <a:cs typeface="ＭＳ Ｐゴシック" pitchFamily="-109" charset="-128"/>
        </a:defRPr>
      </a:lvl5pPr>
      <a:lvl6pPr marL="501808" algn="ctr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09" charset="0"/>
        </a:defRPr>
      </a:lvl6pPr>
      <a:lvl7pPr marL="1003510" algn="ctr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09" charset="0"/>
        </a:defRPr>
      </a:lvl7pPr>
      <a:lvl8pPr marL="1505281" algn="ctr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09" charset="0"/>
        </a:defRPr>
      </a:lvl8pPr>
      <a:lvl9pPr marL="2007018" algn="ctr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09" charset="0"/>
        </a:defRPr>
      </a:lvl9pPr>
    </p:titleStyle>
    <p:bodyStyle>
      <a:lvl1pPr marL="376318" indent="-376318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5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MS PGothic" pitchFamily="34" charset="-128"/>
          <a:cs typeface="ＭＳ Ｐゴシック" pitchFamily="-109" charset="-128"/>
        </a:defRPr>
      </a:lvl1pPr>
      <a:lvl2pPr marL="815345" indent="-31357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31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MS PGothic" pitchFamily="34" charset="-128"/>
        </a:defRPr>
      </a:lvl2pPr>
      <a:lvl3pPr marL="1254396" indent="-25101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n"/>
        <a:defRPr sz="27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MS PGothic" pitchFamily="34" charset="-128"/>
        </a:defRPr>
      </a:lvl3pPr>
      <a:lvl4pPr marL="1756157" indent="-251015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MS PGothic" pitchFamily="34" charset="-128"/>
        </a:defRPr>
      </a:lvl4pPr>
      <a:lvl5pPr marL="2257914" indent="-251015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MS PGothic" pitchFamily="34" charset="-128"/>
        </a:defRPr>
      </a:lvl5pPr>
      <a:lvl6pPr marL="2759670" indent="-251015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-109" charset="2"/>
        <a:buChar char="n"/>
        <a:defRPr sz="2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09" charset="-128"/>
        </a:defRPr>
      </a:lvl6pPr>
      <a:lvl7pPr marL="3261426" indent="-251015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-109" charset="2"/>
        <a:buChar char="n"/>
        <a:defRPr sz="2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09" charset="-128"/>
        </a:defRPr>
      </a:lvl7pPr>
      <a:lvl8pPr marL="3763150" indent="-251015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-109" charset="2"/>
        <a:buChar char="n"/>
        <a:defRPr sz="2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09" charset="-128"/>
        </a:defRPr>
      </a:lvl8pPr>
      <a:lvl9pPr marL="4264926" indent="-251015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-109" charset="2"/>
        <a:buChar char="n"/>
        <a:defRPr sz="2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09" charset="-128"/>
        </a:defRPr>
      </a:lvl9pPr>
    </p:bodyStyle>
    <p:otherStyle>
      <a:defPPr>
        <a:defRPr lang="en-US"/>
      </a:defPPr>
      <a:lvl1pPr marL="0" algn="l" defTabSz="50180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1808" algn="l" defTabSz="50180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3510" algn="l" defTabSz="50180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05281" algn="l" defTabSz="50180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07018" algn="l" defTabSz="50180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08796" algn="l" defTabSz="50180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10550" algn="l" defTabSz="50180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12294" algn="l" defTabSz="50180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14029" algn="l" defTabSz="50180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7524" y="303945"/>
            <a:ext cx="9135428" cy="1264973"/>
          </a:xfrm>
          <a:prstGeom prst="rect">
            <a:avLst/>
          </a:prstGeom>
        </p:spPr>
        <p:txBody>
          <a:bodyPr vert="horz" lIns="100507" tIns="50246" rIns="100507" bIns="5024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524" y="1770965"/>
            <a:ext cx="9135428" cy="5008942"/>
          </a:xfrm>
          <a:prstGeom prst="rect">
            <a:avLst/>
          </a:prstGeom>
        </p:spPr>
        <p:txBody>
          <a:bodyPr vert="horz" lIns="100507" tIns="50246" rIns="100507" bIns="5024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7524" y="7034875"/>
            <a:ext cx="2368444" cy="404089"/>
          </a:xfrm>
          <a:prstGeom prst="rect">
            <a:avLst/>
          </a:prstGeom>
        </p:spPr>
        <p:txBody>
          <a:bodyPr vert="horz" lIns="100507" tIns="50246" rIns="100507" bIns="50246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05147" eaLnBrk="1" fontAlgn="auto" hangingPunct="1">
              <a:spcBef>
                <a:spcPts val="0"/>
              </a:spcBef>
              <a:spcAft>
                <a:spcPts val="0"/>
              </a:spcAft>
            </a:pPr>
            <a:fld id="{50818967-8FCF-42BB-AD4D-2BCCB8D3749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1005147" eaLnBrk="1" fontAlgn="auto" hangingPunct="1">
                <a:spcBef>
                  <a:spcPts val="0"/>
                </a:spcBef>
                <a:spcAft>
                  <a:spcPts val="0"/>
                </a:spcAft>
              </a:pPr>
              <a:t>4/6/2013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68079" y="7034875"/>
            <a:ext cx="3214317" cy="404089"/>
          </a:xfrm>
          <a:prstGeom prst="rect">
            <a:avLst/>
          </a:prstGeom>
        </p:spPr>
        <p:txBody>
          <a:bodyPr vert="horz" lIns="100507" tIns="50246" rIns="100507" bIns="50246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05147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74507" y="7034875"/>
            <a:ext cx="2368444" cy="404089"/>
          </a:xfrm>
          <a:prstGeom prst="rect">
            <a:avLst/>
          </a:prstGeom>
        </p:spPr>
        <p:txBody>
          <a:bodyPr vert="horz" lIns="100507" tIns="50246" rIns="100507" bIns="50246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05147" eaLnBrk="1" fontAlgn="auto" hangingPunct="1">
              <a:spcBef>
                <a:spcPts val="0"/>
              </a:spcBef>
              <a:spcAft>
                <a:spcPts val="0"/>
              </a:spcAft>
            </a:pPr>
            <a:fld id="{55F1FDE3-26CB-4729-BE57-4E6EED6505E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1005147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80231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34" r:id="rId1"/>
    <p:sldLayoutId id="2147484335" r:id="rId2"/>
    <p:sldLayoutId id="2147484336" r:id="rId3"/>
    <p:sldLayoutId id="2147484337" r:id="rId4"/>
    <p:sldLayoutId id="2147484338" r:id="rId5"/>
    <p:sldLayoutId id="2147484339" r:id="rId6"/>
    <p:sldLayoutId id="2147484340" r:id="rId7"/>
    <p:sldLayoutId id="2147484341" r:id="rId8"/>
    <p:sldLayoutId id="2147484342" r:id="rId9"/>
    <p:sldLayoutId id="2147484343" r:id="rId10"/>
    <p:sldLayoutId id="2147484344" r:id="rId11"/>
  </p:sldLayoutIdLst>
  <p:txStyles>
    <p:titleStyle>
      <a:lvl1pPr algn="ctr" defTabSz="1005147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6932" indent="-376932" algn="l" defTabSz="1005147" rtl="0" eaLnBrk="1" latinLnBrk="0" hangingPunct="1">
        <a:spcBef>
          <a:spcPct val="20000"/>
        </a:spcBef>
        <a:buFont typeface="Arial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16670" indent="-314087" algn="l" defTabSz="1005147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56434" indent="-251403" algn="l" defTabSz="100514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59015" indent="-251403" algn="l" defTabSz="1005147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61597" indent="-251403" algn="l" defTabSz="1005147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64162" indent="-251403" algn="l" defTabSz="1005147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66735" indent="-251403" algn="l" defTabSz="1005147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69279" indent="-251403" algn="l" defTabSz="1005147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71870" indent="-251403" algn="l" defTabSz="1005147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514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616" algn="l" defTabSz="100514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147" algn="l" defTabSz="100514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07737" algn="l" defTabSz="100514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0285" algn="l" defTabSz="100514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878" algn="l" defTabSz="100514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15451" algn="l" defTabSz="100514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18012" algn="l" defTabSz="100514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20562" algn="l" defTabSz="100514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39216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2"/>
          <p:cNvGrpSpPr>
            <a:grpSpLocks/>
          </p:cNvGrpSpPr>
          <p:nvPr/>
        </p:nvGrpSpPr>
        <p:grpSpPr bwMode="auto">
          <a:xfrm>
            <a:off x="1764" y="0"/>
            <a:ext cx="10155761" cy="7582810"/>
            <a:chOff x="1" y="0"/>
            <a:chExt cx="5763" cy="4316"/>
          </a:xfrm>
        </p:grpSpPr>
        <p:sp>
          <p:nvSpPr>
            <p:cNvPr id="107523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005319">
                <a:defRPr/>
              </a:pPr>
              <a:endParaRPr lang="en-US" sz="2000">
                <a:solidFill>
                  <a:srgbClr val="FFFFFF"/>
                </a:solidFill>
                <a:latin typeface="Verdana"/>
              </a:endParaRPr>
            </a:p>
          </p:txBody>
        </p:sp>
        <p:sp>
          <p:nvSpPr>
            <p:cNvPr id="107524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005319">
                <a:defRPr/>
              </a:pPr>
              <a:endParaRPr lang="en-US" sz="2000">
                <a:solidFill>
                  <a:srgbClr val="FFFFFF"/>
                </a:solidFill>
                <a:latin typeface="Verdana"/>
              </a:endParaRPr>
            </a:p>
          </p:txBody>
        </p:sp>
        <p:sp>
          <p:nvSpPr>
            <p:cNvPr id="107525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005319">
                <a:defRPr/>
              </a:pPr>
              <a:endParaRPr lang="en-US" sz="2000">
                <a:solidFill>
                  <a:srgbClr val="FFFFFF"/>
                </a:solidFill>
                <a:latin typeface="Verdana"/>
              </a:endParaRPr>
            </a:p>
          </p:txBody>
        </p:sp>
        <p:grpSp>
          <p:nvGrpSpPr>
            <p:cNvPr id="9227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107527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05319">
                  <a:defRPr/>
                </a:pPr>
                <a:endParaRPr lang="en-US" sz="2000">
                  <a:solidFill>
                    <a:srgbClr val="FFFFFF"/>
                  </a:solidFill>
                  <a:latin typeface="Verdana"/>
                </a:endParaRPr>
              </a:p>
            </p:txBody>
          </p:sp>
          <p:sp>
            <p:nvSpPr>
              <p:cNvPr id="107528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05319">
                  <a:defRPr/>
                </a:pPr>
                <a:endParaRPr lang="en-US" sz="2000">
                  <a:solidFill>
                    <a:srgbClr val="FFFFFF"/>
                  </a:solidFill>
                  <a:latin typeface="Verdana"/>
                </a:endParaRPr>
              </a:p>
            </p:txBody>
          </p:sp>
          <p:sp>
            <p:nvSpPr>
              <p:cNvPr id="107529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05319">
                  <a:defRPr/>
                </a:pPr>
                <a:endParaRPr lang="en-US" sz="2000">
                  <a:solidFill>
                    <a:srgbClr val="FFFFFF"/>
                  </a:solidFill>
                  <a:latin typeface="Verdana"/>
                </a:endParaRPr>
              </a:p>
            </p:txBody>
          </p:sp>
          <p:sp>
            <p:nvSpPr>
              <p:cNvPr id="107530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05319">
                  <a:defRPr/>
                </a:pPr>
                <a:endParaRPr lang="en-US" sz="2000">
                  <a:solidFill>
                    <a:srgbClr val="FFFFFF"/>
                  </a:solidFill>
                  <a:latin typeface="Verdana"/>
                </a:endParaRPr>
              </a:p>
            </p:txBody>
          </p:sp>
          <p:sp>
            <p:nvSpPr>
              <p:cNvPr id="107531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05319">
                  <a:defRPr/>
                </a:pPr>
                <a:endParaRPr lang="en-US" sz="2000">
                  <a:solidFill>
                    <a:srgbClr val="FFFFFF"/>
                  </a:solidFill>
                  <a:latin typeface="Verdana"/>
                </a:endParaRPr>
              </a:p>
            </p:txBody>
          </p:sp>
          <p:sp>
            <p:nvSpPr>
              <p:cNvPr id="107532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05319">
                  <a:defRPr/>
                </a:pPr>
                <a:endParaRPr lang="en-US" sz="2000">
                  <a:solidFill>
                    <a:srgbClr val="FFFFFF"/>
                  </a:solidFill>
                  <a:latin typeface="Verdana"/>
                </a:endParaRPr>
              </a:p>
            </p:txBody>
          </p:sp>
          <p:sp>
            <p:nvSpPr>
              <p:cNvPr id="107533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05319">
                  <a:defRPr/>
                </a:pPr>
                <a:endParaRPr lang="en-US" sz="2000">
                  <a:solidFill>
                    <a:srgbClr val="FFFFFF"/>
                  </a:solidFill>
                  <a:latin typeface="Verdana"/>
                </a:endParaRPr>
              </a:p>
            </p:txBody>
          </p:sp>
          <p:sp>
            <p:nvSpPr>
              <p:cNvPr id="107534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05319">
                  <a:defRPr/>
                </a:pPr>
                <a:endParaRPr lang="en-US" sz="2000">
                  <a:solidFill>
                    <a:srgbClr val="FFFFFF"/>
                  </a:solidFill>
                  <a:latin typeface="Verdana"/>
                </a:endParaRPr>
              </a:p>
            </p:txBody>
          </p:sp>
          <p:sp>
            <p:nvSpPr>
              <p:cNvPr id="107535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05319">
                  <a:defRPr/>
                </a:pPr>
                <a:endParaRPr lang="en-US" sz="2000">
                  <a:solidFill>
                    <a:srgbClr val="FFFFFF"/>
                  </a:solidFill>
                  <a:latin typeface="Verdana"/>
                </a:endParaRPr>
              </a:p>
            </p:txBody>
          </p:sp>
          <p:sp>
            <p:nvSpPr>
              <p:cNvPr id="107536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05319">
                  <a:defRPr/>
                </a:pPr>
                <a:endParaRPr lang="en-US" sz="2000">
                  <a:solidFill>
                    <a:srgbClr val="FFFFFF"/>
                  </a:solidFill>
                  <a:latin typeface="Verdana"/>
                </a:endParaRPr>
              </a:p>
            </p:txBody>
          </p:sp>
          <p:sp>
            <p:nvSpPr>
              <p:cNvPr id="107537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05319">
                  <a:defRPr/>
                </a:pPr>
                <a:endParaRPr lang="en-US" sz="2000">
                  <a:solidFill>
                    <a:srgbClr val="FFFFFF"/>
                  </a:solidFill>
                  <a:latin typeface="Verdana"/>
                </a:endParaRPr>
              </a:p>
            </p:txBody>
          </p:sp>
          <p:sp>
            <p:nvSpPr>
              <p:cNvPr id="107538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05319">
                  <a:defRPr/>
                </a:pPr>
                <a:endParaRPr lang="en-US" sz="2000">
                  <a:solidFill>
                    <a:srgbClr val="FFFFFF"/>
                  </a:solidFill>
                  <a:latin typeface="Verdana"/>
                </a:endParaRPr>
              </a:p>
            </p:txBody>
          </p:sp>
          <p:sp>
            <p:nvSpPr>
              <p:cNvPr id="107539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05319">
                  <a:defRPr/>
                </a:pPr>
                <a:endParaRPr lang="en-US" sz="2000">
                  <a:solidFill>
                    <a:srgbClr val="FFFFFF"/>
                  </a:solidFill>
                  <a:latin typeface="Verdana"/>
                </a:endParaRPr>
              </a:p>
            </p:txBody>
          </p:sp>
        </p:grpSp>
        <p:sp>
          <p:nvSpPr>
            <p:cNvPr id="107540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005319">
                <a:defRPr/>
              </a:pPr>
              <a:endParaRPr lang="en-US" sz="2000">
                <a:solidFill>
                  <a:srgbClr val="FFFFFF"/>
                </a:solidFill>
                <a:latin typeface="Verdana"/>
              </a:endParaRPr>
            </a:p>
          </p:txBody>
        </p:sp>
        <p:sp>
          <p:nvSpPr>
            <p:cNvPr id="107541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005319">
                <a:defRPr/>
              </a:pPr>
              <a:endParaRPr lang="en-US" sz="2000">
                <a:solidFill>
                  <a:srgbClr val="FFFFFF"/>
                </a:solidFill>
                <a:latin typeface="Verdana"/>
              </a:endParaRPr>
            </a:p>
          </p:txBody>
        </p:sp>
        <p:sp>
          <p:nvSpPr>
            <p:cNvPr id="107542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005319">
                <a:defRPr/>
              </a:pPr>
              <a:endParaRPr lang="en-US" sz="2000">
                <a:solidFill>
                  <a:srgbClr val="FFFFFF"/>
                </a:solidFill>
                <a:latin typeface="Verdana"/>
              </a:endParaRPr>
            </a:p>
          </p:txBody>
        </p:sp>
        <p:sp>
          <p:nvSpPr>
            <p:cNvPr id="9231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57 w 717"/>
                <a:gd name="T1" fmla="*/ 845 h 845"/>
                <a:gd name="T2" fmla="*/ 757 w 717"/>
                <a:gd name="T3" fmla="*/ 821 h 845"/>
                <a:gd name="T4" fmla="*/ 614 w 717"/>
                <a:gd name="T5" fmla="*/ 605 h 845"/>
                <a:gd name="T6" fmla="*/ 426 w 717"/>
                <a:gd name="T7" fmla="*/ 396 h 845"/>
                <a:gd name="T8" fmla="*/ 241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29 w 717"/>
                <a:gd name="T15" fmla="*/ 198 h 845"/>
                <a:gd name="T16" fmla="*/ 420 w 717"/>
                <a:gd name="T17" fmla="*/ 408 h 845"/>
                <a:gd name="T18" fmla="*/ 608 w 717"/>
                <a:gd name="T19" fmla="*/ 623 h 845"/>
                <a:gd name="T20" fmla="*/ 757 w 717"/>
                <a:gd name="T21" fmla="*/ 845 h 845"/>
                <a:gd name="T22" fmla="*/ 757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005319" eaLnBrk="1" hangingPunct="1"/>
              <a:endParaRPr lang="en-PH" sz="2000" smtClean="0">
                <a:solidFill>
                  <a:srgbClr val="FFFFFF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9232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27 w 407"/>
                <a:gd name="T1" fmla="*/ 414 h 414"/>
                <a:gd name="T2" fmla="*/ 427 w 407"/>
                <a:gd name="T3" fmla="*/ 396 h 414"/>
                <a:gd name="T4" fmla="*/ 242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36 w 407"/>
                <a:gd name="T13" fmla="*/ 204 h 414"/>
                <a:gd name="T14" fmla="*/ 427 w 407"/>
                <a:gd name="T15" fmla="*/ 414 h 414"/>
                <a:gd name="T16" fmla="*/ 427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005319" eaLnBrk="1" hangingPunct="1"/>
              <a:endParaRPr lang="en-PH" sz="2000" smtClean="0">
                <a:solidFill>
                  <a:srgbClr val="FFFFFF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07545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005319">
                <a:defRPr/>
              </a:pPr>
              <a:endParaRPr lang="en-US" sz="2000">
                <a:solidFill>
                  <a:srgbClr val="FFFFFF"/>
                </a:solidFill>
                <a:latin typeface="Verdana"/>
              </a:endParaRPr>
            </a:p>
          </p:txBody>
        </p:sp>
        <p:sp>
          <p:nvSpPr>
            <p:cNvPr id="9234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626 w 586"/>
                <a:gd name="T1" fmla="*/ 0 h 599"/>
                <a:gd name="T2" fmla="*/ 608 w 586"/>
                <a:gd name="T3" fmla="*/ 0 h 599"/>
                <a:gd name="T4" fmla="*/ 427 w 586"/>
                <a:gd name="T5" fmla="*/ 132 h 599"/>
                <a:gd name="T6" fmla="*/ 277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77 w 586"/>
                <a:gd name="T17" fmla="*/ 282 h 599"/>
                <a:gd name="T18" fmla="*/ 433 w 586"/>
                <a:gd name="T19" fmla="*/ 138 h 599"/>
                <a:gd name="T20" fmla="*/ 626 w 586"/>
                <a:gd name="T21" fmla="*/ 0 h 599"/>
                <a:gd name="T22" fmla="*/ 626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005319" eaLnBrk="1" hangingPunct="1"/>
              <a:endParaRPr lang="en-PH" sz="2000" smtClean="0">
                <a:solidFill>
                  <a:srgbClr val="FFFFFF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9235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89 w 269"/>
                <a:gd name="T1" fmla="*/ 0 h 252"/>
                <a:gd name="T2" fmla="*/ 271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89 w 269"/>
                <a:gd name="T15" fmla="*/ 0 h 252"/>
                <a:gd name="T16" fmla="*/ 289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005319" eaLnBrk="1" hangingPunct="1"/>
              <a:endParaRPr lang="en-PH" sz="2000" smtClean="0">
                <a:solidFill>
                  <a:srgbClr val="FFFFFF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9236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1005319" eaLnBrk="1" hangingPunct="1"/>
              <a:endParaRPr lang="en-PH" sz="2000" smtClean="0">
                <a:solidFill>
                  <a:srgbClr val="FFFFFF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9237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1005319" eaLnBrk="1" hangingPunct="1"/>
              <a:endParaRPr lang="en-PH" sz="2000" smtClean="0">
                <a:solidFill>
                  <a:srgbClr val="FFFFFF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9238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1005319" eaLnBrk="1" hangingPunct="1"/>
              <a:endParaRPr lang="en-PH" sz="2000" smtClean="0">
                <a:solidFill>
                  <a:srgbClr val="FFFFFF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grpSp>
          <p:nvGrpSpPr>
            <p:cNvPr id="9239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9242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1005319" eaLnBrk="1" hangingPunct="1"/>
                <a:endParaRPr lang="en-PH" sz="2000" smtClean="0">
                  <a:solidFill>
                    <a:srgbClr val="FFFFFF"/>
                  </a:solidFill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9243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1005319" eaLnBrk="1" hangingPunct="1"/>
                <a:endParaRPr lang="en-PH" sz="2000" smtClean="0">
                  <a:solidFill>
                    <a:srgbClr val="FFFFFF"/>
                  </a:solidFill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9244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1005319" eaLnBrk="1" hangingPunct="1"/>
                <a:endParaRPr lang="en-PH" sz="2000" smtClean="0">
                  <a:solidFill>
                    <a:srgbClr val="FFFFFF"/>
                  </a:solidFill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9245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1005319" eaLnBrk="1" hangingPunct="1"/>
                <a:endParaRPr lang="en-PH" sz="2000" smtClean="0">
                  <a:solidFill>
                    <a:srgbClr val="FFFFFF"/>
                  </a:solidFill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9246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1005319" eaLnBrk="1" hangingPunct="1"/>
                <a:endParaRPr lang="en-PH" sz="2000" smtClean="0">
                  <a:solidFill>
                    <a:srgbClr val="FFFFFF"/>
                  </a:solidFill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</p:grpSp>
        <p:sp>
          <p:nvSpPr>
            <p:cNvPr id="9240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1005319" eaLnBrk="1" hangingPunct="1"/>
              <a:endParaRPr lang="en-PH" sz="2000" smtClean="0">
                <a:solidFill>
                  <a:srgbClr val="FFFFFF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9241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1005319" eaLnBrk="1" hangingPunct="1"/>
              <a:endParaRPr lang="en-PH" sz="2000" smtClean="0">
                <a:solidFill>
                  <a:srgbClr val="FFFFFF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sp>
        <p:nvSpPr>
          <p:cNvPr id="107559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507524" y="307675"/>
            <a:ext cx="9135428" cy="1261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0523" tIns="50255" rIns="100523" bIns="50255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7560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07524" y="6909919"/>
            <a:ext cx="2368444" cy="505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0523" tIns="50255" rIns="100523" bIns="50255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1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charset="0"/>
                <a:ea typeface="ＭＳ Ｐゴシック" charset="0"/>
                <a:cs typeface="ＭＳ Ｐゴシック" charset="0"/>
              </a:defRPr>
            </a:lvl1pPr>
          </a:lstStyle>
          <a:p>
            <a:pPr defTabSz="1005319">
              <a:defRPr/>
            </a:pPr>
            <a:endParaRPr lang="en-US"/>
          </a:p>
        </p:txBody>
      </p:sp>
      <p:sp>
        <p:nvSpPr>
          <p:cNvPr id="107561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68079" y="6915188"/>
            <a:ext cx="3214317" cy="505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0523" tIns="50255" rIns="100523" bIns="50255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1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charset="0"/>
                <a:ea typeface="ＭＳ Ｐゴシック" charset="0"/>
                <a:cs typeface="ＭＳ Ｐゴシック" charset="0"/>
              </a:defRPr>
            </a:lvl1pPr>
          </a:lstStyle>
          <a:p>
            <a:pPr defTabSz="1005319">
              <a:defRPr/>
            </a:pPr>
            <a:endParaRPr lang="en-US"/>
          </a:p>
        </p:txBody>
      </p:sp>
      <p:sp>
        <p:nvSpPr>
          <p:cNvPr id="107562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74507" y="6909919"/>
            <a:ext cx="2368444" cy="505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0523" tIns="50255" rIns="100523" bIns="5025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1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MS PGothic" pitchFamily="34" charset="-128"/>
                <a:cs typeface="+mn-cs"/>
              </a:defRPr>
            </a:lvl1pPr>
          </a:lstStyle>
          <a:p>
            <a:pPr defTabSz="1005319">
              <a:defRPr/>
            </a:pPr>
            <a:fld id="{49BB8A05-247C-45DA-ADC0-1B54E6E85302}" type="slidenum">
              <a:rPr lang="en-US" smtClean="0"/>
              <a:pPr defTabSz="1005319">
                <a:defRPr/>
              </a:pPr>
              <a:t>‹#›</a:t>
            </a:fld>
            <a:endParaRPr lang="en-US"/>
          </a:p>
        </p:txBody>
      </p:sp>
      <p:sp>
        <p:nvSpPr>
          <p:cNvPr id="107563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7524" y="1770964"/>
            <a:ext cx="9135428" cy="501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0523" tIns="50255" rIns="100523" bIns="5025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300846373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346" r:id="rId1"/>
    <p:sldLayoutId id="2147484347" r:id="rId2"/>
    <p:sldLayoutId id="2147484348" r:id="rId3"/>
    <p:sldLayoutId id="2147484349" r:id="rId4"/>
    <p:sldLayoutId id="2147484350" r:id="rId5"/>
    <p:sldLayoutId id="2147484351" r:id="rId6"/>
    <p:sldLayoutId id="2147484352" r:id="rId7"/>
    <p:sldLayoutId id="2147484353" r:id="rId8"/>
    <p:sldLayoutId id="2147484354" r:id="rId9"/>
    <p:sldLayoutId id="2147484355" r:id="rId10"/>
    <p:sldLayoutId id="2147484356" r:id="rId11"/>
    <p:sldLayoutId id="2147484357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MS PGothic" pitchFamily="34" charset="-128"/>
          <a:cs typeface="ＭＳ Ｐゴシック" pitchFamily="-109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09" charset="0"/>
          <a:ea typeface="MS PGothic" pitchFamily="34" charset="-128"/>
          <a:cs typeface="ＭＳ Ｐゴシック" pitchFamily="-109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09" charset="0"/>
          <a:ea typeface="MS PGothic" pitchFamily="34" charset="-128"/>
          <a:cs typeface="ＭＳ Ｐゴシック" pitchFamily="-109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09" charset="0"/>
          <a:ea typeface="MS PGothic" pitchFamily="34" charset="-128"/>
          <a:cs typeface="ＭＳ Ｐゴシック" pitchFamily="-109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09" charset="0"/>
          <a:ea typeface="MS PGothic" pitchFamily="34" charset="-128"/>
          <a:cs typeface="ＭＳ Ｐゴシック" pitchFamily="-109" charset="-128"/>
        </a:defRPr>
      </a:lvl5pPr>
      <a:lvl6pPr marL="502704" algn="ctr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09" charset="0"/>
        </a:defRPr>
      </a:lvl6pPr>
      <a:lvl7pPr marL="1005319" algn="ctr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09" charset="0"/>
        </a:defRPr>
      </a:lvl7pPr>
      <a:lvl8pPr marL="1507995" algn="ctr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09" charset="0"/>
        </a:defRPr>
      </a:lvl8pPr>
      <a:lvl9pPr marL="2010629" algn="ctr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09" charset="0"/>
        </a:defRPr>
      </a:lvl9pPr>
    </p:titleStyle>
    <p:bodyStyle>
      <a:lvl1pPr marL="376997" indent="-376997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5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MS PGothic" pitchFamily="34" charset="-128"/>
          <a:cs typeface="ＭＳ Ｐゴシック" pitchFamily="-109" charset="-128"/>
        </a:defRPr>
      </a:lvl1pPr>
      <a:lvl2pPr marL="816810" indent="-314142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31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MS PGothic" pitchFamily="34" charset="-128"/>
        </a:defRPr>
      </a:lvl2pPr>
      <a:lvl3pPr marL="1256649" indent="-251444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n"/>
        <a:defRPr sz="27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MS PGothic" pitchFamily="34" charset="-128"/>
        </a:defRPr>
      </a:lvl3pPr>
      <a:lvl4pPr marL="1759316" indent="-251444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MS PGothic" pitchFamily="34" charset="-128"/>
        </a:defRPr>
      </a:lvl4pPr>
      <a:lvl5pPr marL="2261985" indent="-251444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MS PGothic" pitchFamily="34" charset="-128"/>
        </a:defRPr>
      </a:lvl5pPr>
      <a:lvl6pPr marL="2764636" indent="-251444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-109" charset="2"/>
        <a:buChar char="n"/>
        <a:defRPr sz="2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09" charset="-128"/>
        </a:defRPr>
      </a:lvl6pPr>
      <a:lvl7pPr marL="3267294" indent="-251444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-109" charset="2"/>
        <a:buChar char="n"/>
        <a:defRPr sz="2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09" charset="-128"/>
        </a:defRPr>
      </a:lvl7pPr>
      <a:lvl8pPr marL="3769925" indent="-251444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-109" charset="2"/>
        <a:buChar char="n"/>
        <a:defRPr sz="2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09" charset="-128"/>
        </a:defRPr>
      </a:lvl8pPr>
      <a:lvl9pPr marL="4272602" indent="-251444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-109" charset="2"/>
        <a:buChar char="n"/>
        <a:defRPr sz="2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09" charset="-128"/>
        </a:defRPr>
      </a:lvl9pPr>
    </p:bodyStyle>
    <p:otherStyle>
      <a:defPPr>
        <a:defRPr lang="en-US"/>
      </a:defPPr>
      <a:lvl1pPr marL="0" algn="l" defTabSz="50270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704" algn="l" defTabSz="50270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319" algn="l" defTabSz="50270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07995" algn="l" defTabSz="50270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0629" algn="l" defTabSz="50270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308" algn="l" defTabSz="50270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15967" algn="l" defTabSz="50270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18614" algn="l" defTabSz="50270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21251" algn="l" defTabSz="50270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95400" y="4"/>
            <a:ext cx="8669338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101078" tIns="50537" rIns="101078" bIns="5053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65237" y="1219200"/>
            <a:ext cx="8686800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101078" tIns="50537" rIns="101078" bIns="505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29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62000" y="7037388"/>
            <a:ext cx="2114550" cy="506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101078" tIns="50537" rIns="101078" bIns="50537" numCol="1" anchor="t" anchorCtr="0" compatLnSpc="1">
            <a:prstTxWarp prst="textNoShape">
              <a:avLst/>
            </a:prstTxWarp>
          </a:bodyPr>
          <a:lstStyle>
            <a:lvl1pPr defTabSz="1011511">
              <a:defRPr sz="1600">
                <a:solidFill>
                  <a:schemeClr val="bg2"/>
                </a:solidFill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B2B2B2"/>
              </a:solidFill>
            </a:endParaRPr>
          </a:p>
        </p:txBody>
      </p:sp>
      <p:sp>
        <p:nvSpPr>
          <p:cNvPr id="829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68688" y="7037388"/>
            <a:ext cx="3213100" cy="506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101078" tIns="50537" rIns="101078" bIns="50537" numCol="1" anchor="t" anchorCtr="0" compatLnSpc="1">
            <a:prstTxWarp prst="textNoShape">
              <a:avLst/>
            </a:prstTxWarp>
          </a:bodyPr>
          <a:lstStyle>
            <a:lvl1pPr algn="ctr" defTabSz="1011511">
              <a:defRPr sz="1600">
                <a:solidFill>
                  <a:schemeClr val="bg2"/>
                </a:solidFill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B2B2B2"/>
              </a:solidFill>
            </a:endParaRPr>
          </a:p>
        </p:txBody>
      </p:sp>
      <p:sp>
        <p:nvSpPr>
          <p:cNvPr id="829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73926" y="7037388"/>
            <a:ext cx="2114550" cy="506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101078" tIns="50537" rIns="101078" bIns="50537" numCol="1" anchor="t" anchorCtr="0" compatLnSpc="1">
            <a:prstTxWarp prst="textNoShape">
              <a:avLst/>
            </a:prstTxWarp>
          </a:bodyPr>
          <a:lstStyle>
            <a:lvl1pPr algn="r" defTabSz="1011511">
              <a:defRPr sz="1600">
                <a:solidFill>
                  <a:schemeClr val="bg2"/>
                </a:solidFill>
                <a:cs typeface="+mn-cs"/>
              </a:defRPr>
            </a:lvl1pPr>
          </a:lstStyle>
          <a:p>
            <a:pPr>
              <a:defRPr/>
            </a:pPr>
            <a:fld id="{8928C7A9-AA66-FF43-86A7-74241DD14975}" type="slidenum">
              <a:rPr lang="en-US">
                <a:solidFill>
                  <a:srgbClr val="B2B2B2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B2B2B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4573350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530" r:id="rId1"/>
    <p:sldLayoutId id="2147484531" r:id="rId2"/>
    <p:sldLayoutId id="2147484532" r:id="rId3"/>
    <p:sldLayoutId id="2147484533" r:id="rId4"/>
    <p:sldLayoutId id="2147484534" r:id="rId5"/>
    <p:sldLayoutId id="2147484535" r:id="rId6"/>
    <p:sldLayoutId id="2147484536" r:id="rId7"/>
    <p:sldLayoutId id="2147484537" r:id="rId8"/>
    <p:sldLayoutId id="2147484538" r:id="rId9"/>
    <p:sldLayoutId id="2147484539" r:id="rId10"/>
    <p:sldLayoutId id="2147484540" r:id="rId11"/>
    <p:sldLayoutId id="2147484541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2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2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2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6" grpId="0" autoUpdateAnimBg="0"/>
      <p:bldP spid="82947" grpId="0" build="p" autoUpdateAnimBg="0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29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8294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29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8294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29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8294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29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8294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29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8294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defTabSz="1011511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5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ＭＳ Ｐゴシック" charset="0"/>
        </a:defRPr>
      </a:lvl1pPr>
      <a:lvl2pPr algn="l" defTabSz="1011511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5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  <a:cs typeface="ＭＳ Ｐゴシック" charset="0"/>
        </a:defRPr>
      </a:lvl2pPr>
      <a:lvl3pPr algn="l" defTabSz="1011511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5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  <a:cs typeface="ＭＳ Ｐゴシック" charset="0"/>
        </a:defRPr>
      </a:lvl3pPr>
      <a:lvl4pPr algn="l" defTabSz="1011511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5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  <a:cs typeface="ＭＳ Ｐゴシック" charset="0"/>
        </a:defRPr>
      </a:lvl4pPr>
      <a:lvl5pPr algn="l" defTabSz="1011511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5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  <a:cs typeface="ＭＳ Ｐゴシック" charset="0"/>
        </a:defRPr>
      </a:lvl5pPr>
      <a:lvl6pPr marL="455876" algn="l" defTabSz="1011511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5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6pPr>
      <a:lvl7pPr marL="911775" algn="l" defTabSz="1011511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5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7pPr>
      <a:lvl8pPr marL="1367669" algn="l" defTabSz="1011511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5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8pPr>
      <a:lvl9pPr marL="1823556" algn="l" defTabSz="1011511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5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9pPr>
    </p:titleStyle>
    <p:bodyStyle>
      <a:lvl1pPr marL="288103" indent="-288103" algn="l" defTabSz="1011511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8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848463" indent="-343496" algn="l" defTabSz="1011511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263190" indent="-251729" algn="l" defTabSz="1011511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200">
          <a:solidFill>
            <a:schemeClr val="tx1"/>
          </a:solidFill>
          <a:latin typeface="+mn-lt"/>
          <a:ea typeface="+mn-ea"/>
        </a:defRPr>
      </a:lvl3pPr>
      <a:lvl4pPr marL="1768162" indent="-251729" algn="l" defTabSz="1011511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274713" indent="-253311" algn="l" defTabSz="1011511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730593" indent="-253311" algn="l" defTabSz="1011511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3186490" indent="-253311" algn="l" defTabSz="1011511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642378" indent="-253311" algn="l" defTabSz="1011511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4098274" indent="-253311" algn="l" defTabSz="1011511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58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876" algn="l" defTabSz="4558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1775" algn="l" defTabSz="4558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7669" algn="l" defTabSz="4558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3556" algn="l" defTabSz="4558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9457" algn="l" defTabSz="4558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5337" algn="l" defTabSz="4558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1237" algn="l" defTabSz="4558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7125" algn="l" defTabSz="4558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7524" y="303945"/>
            <a:ext cx="9135428" cy="1264973"/>
          </a:xfrm>
          <a:prstGeom prst="rect">
            <a:avLst/>
          </a:prstGeom>
        </p:spPr>
        <p:txBody>
          <a:bodyPr vert="horz" lIns="99328" tIns="49643" rIns="99328" bIns="49643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524" y="1770965"/>
            <a:ext cx="9135428" cy="5008942"/>
          </a:xfrm>
          <a:prstGeom prst="rect">
            <a:avLst/>
          </a:prstGeom>
        </p:spPr>
        <p:txBody>
          <a:bodyPr vert="horz" lIns="99328" tIns="49643" rIns="99328" bIns="4964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7524" y="7035180"/>
            <a:ext cx="2368444" cy="404089"/>
          </a:xfrm>
          <a:prstGeom prst="rect">
            <a:avLst/>
          </a:prstGeom>
        </p:spPr>
        <p:txBody>
          <a:bodyPr vert="horz" lIns="99328" tIns="49643" rIns="99328" bIns="49643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93362" eaLnBrk="1" fontAlgn="auto" hangingPunct="1">
              <a:spcBef>
                <a:spcPts val="0"/>
              </a:spcBef>
              <a:spcAft>
                <a:spcPts val="0"/>
              </a:spcAft>
            </a:pPr>
            <a:fld id="{7EF8C9AC-3A30-49AB-A28E-3288B8E46D87}" type="datetimeFigureOut">
              <a:rPr lang="en-PH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993362" eaLnBrk="1" fontAlgn="auto" hangingPunct="1">
                <a:spcBef>
                  <a:spcPts val="0"/>
                </a:spcBef>
                <a:spcAft>
                  <a:spcPts val="0"/>
                </a:spcAft>
              </a:pPr>
              <a:t>4/6/2013</a:t>
            </a:fld>
            <a:endParaRPr lang="en-PH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68079" y="7035180"/>
            <a:ext cx="3214317" cy="404089"/>
          </a:xfrm>
          <a:prstGeom prst="rect">
            <a:avLst/>
          </a:prstGeom>
        </p:spPr>
        <p:txBody>
          <a:bodyPr vert="horz" lIns="99328" tIns="49643" rIns="99328" bIns="49643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93362" eaLnBrk="1" fontAlgn="auto" hangingPunct="1">
              <a:spcBef>
                <a:spcPts val="0"/>
              </a:spcBef>
              <a:spcAft>
                <a:spcPts val="0"/>
              </a:spcAft>
            </a:pPr>
            <a:endParaRPr lang="en-PH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74507" y="7035180"/>
            <a:ext cx="2368444" cy="404089"/>
          </a:xfrm>
          <a:prstGeom prst="rect">
            <a:avLst/>
          </a:prstGeom>
        </p:spPr>
        <p:txBody>
          <a:bodyPr vert="horz" lIns="99328" tIns="49643" rIns="99328" bIns="49643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93362" eaLnBrk="1" fontAlgn="auto" hangingPunct="1">
              <a:spcBef>
                <a:spcPts val="0"/>
              </a:spcBef>
              <a:spcAft>
                <a:spcPts val="0"/>
              </a:spcAft>
            </a:pPr>
            <a:fld id="{9298385C-A77A-4F37-A3D7-79B785AA77AF}" type="slidenum">
              <a:rPr lang="en-PH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993362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PH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18550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</p:sldLayoutIdLst>
  <p:txStyles>
    <p:titleStyle>
      <a:lvl1pPr algn="ctr" defTabSz="993362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2510" indent="-372510" algn="l" defTabSz="993362" rtl="0" eaLnBrk="1" latinLnBrk="0" hangingPunct="1">
        <a:spcBef>
          <a:spcPct val="20000"/>
        </a:spcBef>
        <a:buFont typeface="Arial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07090" indent="-310401" algn="l" defTabSz="993362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41686" indent="-248586" algn="l" defTabSz="993362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38362" indent="-248586" algn="l" defTabSz="993362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35022" indent="-248586" algn="l" defTabSz="993362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31703" indent="-248586" algn="l" defTabSz="993362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28370" indent="-248586" algn="l" defTabSz="993362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25006" indent="-248586" algn="l" defTabSz="993362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21690" indent="-248586" algn="l" defTabSz="993362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9336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6759" algn="l" defTabSz="99336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93362" algn="l" defTabSz="99336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90030" algn="l" defTabSz="99336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86685" algn="l" defTabSz="99336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83368" algn="l" defTabSz="99336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80056" algn="l" defTabSz="99336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76690" algn="l" defTabSz="99336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73342" algn="l" defTabSz="99336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7524" y="303945"/>
            <a:ext cx="9135428" cy="1264973"/>
          </a:xfrm>
          <a:prstGeom prst="rect">
            <a:avLst/>
          </a:prstGeom>
        </p:spPr>
        <p:txBody>
          <a:bodyPr vert="horz" lIns="99354" tIns="49656" rIns="99354" bIns="4965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524" y="1770965"/>
            <a:ext cx="9135428" cy="5008942"/>
          </a:xfrm>
          <a:prstGeom prst="rect">
            <a:avLst/>
          </a:prstGeom>
        </p:spPr>
        <p:txBody>
          <a:bodyPr vert="horz" lIns="99354" tIns="49656" rIns="99354" bIns="4965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7524" y="7035174"/>
            <a:ext cx="2368444" cy="404089"/>
          </a:xfrm>
          <a:prstGeom prst="rect">
            <a:avLst/>
          </a:prstGeom>
        </p:spPr>
        <p:txBody>
          <a:bodyPr vert="horz" lIns="99354" tIns="49656" rIns="99354" bIns="49656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93616" eaLnBrk="1" fontAlgn="auto" hangingPunct="1">
              <a:spcBef>
                <a:spcPts val="0"/>
              </a:spcBef>
              <a:spcAft>
                <a:spcPts val="0"/>
              </a:spcAft>
            </a:pPr>
            <a:fld id="{7EF8C9AC-3A30-49AB-A28E-3288B8E46D87}" type="datetimeFigureOut">
              <a:rPr lang="en-PH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993616" eaLnBrk="1" fontAlgn="auto" hangingPunct="1">
                <a:spcBef>
                  <a:spcPts val="0"/>
                </a:spcBef>
                <a:spcAft>
                  <a:spcPts val="0"/>
                </a:spcAft>
              </a:pPr>
              <a:t>4/6/2013</a:t>
            </a:fld>
            <a:endParaRPr lang="en-PH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68079" y="7035174"/>
            <a:ext cx="3214317" cy="404089"/>
          </a:xfrm>
          <a:prstGeom prst="rect">
            <a:avLst/>
          </a:prstGeom>
        </p:spPr>
        <p:txBody>
          <a:bodyPr vert="horz" lIns="99354" tIns="49656" rIns="99354" bIns="49656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93616" eaLnBrk="1" fontAlgn="auto" hangingPunct="1">
              <a:spcBef>
                <a:spcPts val="0"/>
              </a:spcBef>
              <a:spcAft>
                <a:spcPts val="0"/>
              </a:spcAft>
            </a:pPr>
            <a:endParaRPr lang="en-PH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74507" y="7035174"/>
            <a:ext cx="2368444" cy="404089"/>
          </a:xfrm>
          <a:prstGeom prst="rect">
            <a:avLst/>
          </a:prstGeom>
        </p:spPr>
        <p:txBody>
          <a:bodyPr vert="horz" lIns="99354" tIns="49656" rIns="99354" bIns="49656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93616" eaLnBrk="1" fontAlgn="auto" hangingPunct="1">
              <a:spcBef>
                <a:spcPts val="0"/>
              </a:spcBef>
              <a:spcAft>
                <a:spcPts val="0"/>
              </a:spcAft>
            </a:pPr>
            <a:fld id="{9298385C-A77A-4F37-A3D7-79B785AA77AF}" type="slidenum">
              <a:rPr lang="en-PH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993616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PH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12903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</p:sldLayoutIdLst>
  <p:txStyles>
    <p:titleStyle>
      <a:lvl1pPr algn="ctr" defTabSz="993616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2606" indent="-372606" algn="l" defTabSz="993616" rtl="0" eaLnBrk="1" latinLnBrk="0" hangingPunct="1">
        <a:spcBef>
          <a:spcPct val="20000"/>
        </a:spcBef>
        <a:buFont typeface="Arial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07297" indent="-310481" algn="l" defTabSz="993616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42006" indent="-248648" algn="l" defTabSz="993616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38808" indent="-248648" algn="l" defTabSz="993616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35595" indent="-248648" algn="l" defTabSz="993616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32405" indent="-248648" algn="l" defTabSz="99361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29198" indent="-248648" algn="l" defTabSz="99361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25962" indent="-248648" algn="l" defTabSz="99361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22774" indent="-248648" algn="l" defTabSz="99361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9361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6887" algn="l" defTabSz="99361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93616" algn="l" defTabSz="99361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90412" algn="l" defTabSz="99361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87195" algn="l" defTabSz="99361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84007" algn="l" defTabSz="99361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80821" algn="l" defTabSz="99361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77582" algn="l" defTabSz="99361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74362" algn="l" defTabSz="99361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7524" y="303945"/>
            <a:ext cx="9135428" cy="1264973"/>
          </a:xfrm>
          <a:prstGeom prst="rect">
            <a:avLst/>
          </a:prstGeom>
        </p:spPr>
        <p:txBody>
          <a:bodyPr vert="horz" lIns="99417" tIns="49690" rIns="99417" bIns="4969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524" y="1770965"/>
            <a:ext cx="9135428" cy="5008942"/>
          </a:xfrm>
          <a:prstGeom prst="rect">
            <a:avLst/>
          </a:prstGeom>
        </p:spPr>
        <p:txBody>
          <a:bodyPr vert="horz" lIns="99417" tIns="49690" rIns="99417" bIns="4969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7524" y="7035157"/>
            <a:ext cx="2368444" cy="404089"/>
          </a:xfrm>
          <a:prstGeom prst="rect">
            <a:avLst/>
          </a:prstGeom>
        </p:spPr>
        <p:txBody>
          <a:bodyPr vert="horz" lIns="99417" tIns="49690" rIns="99417" bIns="49690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94255" eaLnBrk="1" fontAlgn="auto" hangingPunct="1">
              <a:spcBef>
                <a:spcPts val="0"/>
              </a:spcBef>
              <a:spcAft>
                <a:spcPts val="0"/>
              </a:spcAft>
            </a:pPr>
            <a:fld id="{7EF8C9AC-3A30-49AB-A28E-3288B8E46D87}" type="datetimeFigureOut">
              <a:rPr lang="en-PH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994255" eaLnBrk="1" fontAlgn="auto" hangingPunct="1">
                <a:spcBef>
                  <a:spcPts val="0"/>
                </a:spcBef>
                <a:spcAft>
                  <a:spcPts val="0"/>
                </a:spcAft>
              </a:pPr>
              <a:t>4/6/2013</a:t>
            </a:fld>
            <a:endParaRPr lang="en-PH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68079" y="7035157"/>
            <a:ext cx="3214317" cy="404089"/>
          </a:xfrm>
          <a:prstGeom prst="rect">
            <a:avLst/>
          </a:prstGeom>
        </p:spPr>
        <p:txBody>
          <a:bodyPr vert="horz" lIns="99417" tIns="49690" rIns="99417" bIns="49690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94255" eaLnBrk="1" fontAlgn="auto" hangingPunct="1">
              <a:spcBef>
                <a:spcPts val="0"/>
              </a:spcBef>
              <a:spcAft>
                <a:spcPts val="0"/>
              </a:spcAft>
            </a:pPr>
            <a:endParaRPr lang="en-PH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74507" y="7035157"/>
            <a:ext cx="2368444" cy="404089"/>
          </a:xfrm>
          <a:prstGeom prst="rect">
            <a:avLst/>
          </a:prstGeom>
        </p:spPr>
        <p:txBody>
          <a:bodyPr vert="horz" lIns="99417" tIns="49690" rIns="99417" bIns="49690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94255" eaLnBrk="1" fontAlgn="auto" hangingPunct="1">
              <a:spcBef>
                <a:spcPts val="0"/>
              </a:spcBef>
              <a:spcAft>
                <a:spcPts val="0"/>
              </a:spcAft>
            </a:pPr>
            <a:fld id="{9298385C-A77A-4F37-A3D7-79B785AA77AF}" type="slidenum">
              <a:rPr lang="en-PH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994255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PH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93486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</p:sldLayoutIdLst>
  <p:txStyles>
    <p:titleStyle>
      <a:lvl1pPr algn="ctr" defTabSz="994255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2845" indent="-372845" algn="l" defTabSz="994255" rtl="0" eaLnBrk="1" latinLnBrk="0" hangingPunct="1">
        <a:spcBef>
          <a:spcPct val="20000"/>
        </a:spcBef>
        <a:buFont typeface="Arial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07815" indent="-310681" algn="l" defTabSz="994255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42804" indent="-248801" algn="l" defTabSz="994255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39926" indent="-248801" algn="l" defTabSz="994255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37032" indent="-248801" algn="l" defTabSz="994255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34158" indent="-248801" algn="l" defTabSz="994255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31272" indent="-248801" algn="l" defTabSz="994255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28357" indent="-248801" algn="l" defTabSz="994255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25485" indent="-248801" algn="l" defTabSz="994255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9425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7204" algn="l" defTabSz="99425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94255" algn="l" defTabSz="99425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91369" algn="l" defTabSz="99425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88471" algn="l" defTabSz="99425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85601" algn="l" defTabSz="99425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82735" algn="l" defTabSz="99425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79816" algn="l" defTabSz="99425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76913" algn="l" defTabSz="99425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7524" y="303945"/>
            <a:ext cx="9135428" cy="1264973"/>
          </a:xfrm>
          <a:prstGeom prst="rect">
            <a:avLst/>
          </a:prstGeom>
        </p:spPr>
        <p:txBody>
          <a:bodyPr vert="horz" lIns="99014" tIns="49486" rIns="99014" bIns="4948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524" y="1770965"/>
            <a:ext cx="9135428" cy="5008942"/>
          </a:xfrm>
          <a:prstGeom prst="rect">
            <a:avLst/>
          </a:prstGeom>
        </p:spPr>
        <p:txBody>
          <a:bodyPr vert="horz" lIns="99014" tIns="49486" rIns="99014" bIns="4948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7524" y="7035262"/>
            <a:ext cx="2368444" cy="404089"/>
          </a:xfrm>
          <a:prstGeom prst="rect">
            <a:avLst/>
          </a:prstGeom>
        </p:spPr>
        <p:txBody>
          <a:bodyPr vert="horz" lIns="99014" tIns="49486" rIns="99014" bIns="49486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90234" eaLnBrk="1" fontAlgn="auto" hangingPunct="1">
              <a:spcBef>
                <a:spcPts val="0"/>
              </a:spcBef>
              <a:spcAft>
                <a:spcPts val="0"/>
              </a:spcAft>
            </a:pPr>
            <a:fld id="{7EF8C9AC-3A30-49AB-A28E-3288B8E46D87}" type="datetimeFigureOut">
              <a:rPr lang="en-PH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990234" eaLnBrk="1" fontAlgn="auto" hangingPunct="1">
                <a:spcBef>
                  <a:spcPts val="0"/>
                </a:spcBef>
                <a:spcAft>
                  <a:spcPts val="0"/>
                </a:spcAft>
              </a:pPr>
              <a:t>4/6/2013</a:t>
            </a:fld>
            <a:endParaRPr lang="en-PH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68079" y="7035262"/>
            <a:ext cx="3214317" cy="404089"/>
          </a:xfrm>
          <a:prstGeom prst="rect">
            <a:avLst/>
          </a:prstGeom>
        </p:spPr>
        <p:txBody>
          <a:bodyPr vert="horz" lIns="99014" tIns="49486" rIns="99014" bIns="49486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90234" eaLnBrk="1" fontAlgn="auto" hangingPunct="1">
              <a:spcBef>
                <a:spcPts val="0"/>
              </a:spcBef>
              <a:spcAft>
                <a:spcPts val="0"/>
              </a:spcAft>
            </a:pPr>
            <a:endParaRPr lang="en-PH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74507" y="7035262"/>
            <a:ext cx="2368444" cy="404089"/>
          </a:xfrm>
          <a:prstGeom prst="rect">
            <a:avLst/>
          </a:prstGeom>
        </p:spPr>
        <p:txBody>
          <a:bodyPr vert="horz" lIns="99014" tIns="49486" rIns="99014" bIns="49486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90234" eaLnBrk="1" fontAlgn="auto" hangingPunct="1">
              <a:spcBef>
                <a:spcPts val="0"/>
              </a:spcBef>
              <a:spcAft>
                <a:spcPts val="0"/>
              </a:spcAft>
            </a:pPr>
            <a:fld id="{9298385C-A77A-4F37-A3D7-79B785AA77AF}" type="slidenum">
              <a:rPr lang="en-PH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990234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PH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00272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5" r:id="rId1"/>
    <p:sldLayoutId id="2147483886" r:id="rId2"/>
    <p:sldLayoutId id="2147483887" r:id="rId3"/>
    <p:sldLayoutId id="2147483888" r:id="rId4"/>
    <p:sldLayoutId id="2147483889" r:id="rId5"/>
    <p:sldLayoutId id="2147483890" r:id="rId6"/>
    <p:sldLayoutId id="2147483891" r:id="rId7"/>
    <p:sldLayoutId id="2147483892" r:id="rId8"/>
    <p:sldLayoutId id="2147483893" r:id="rId9"/>
    <p:sldLayoutId id="2147483894" r:id="rId10"/>
    <p:sldLayoutId id="2147483895" r:id="rId11"/>
  </p:sldLayoutIdLst>
  <p:txStyles>
    <p:titleStyle>
      <a:lvl1pPr algn="ctr" defTabSz="990234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1333" indent="-371333" algn="l" defTabSz="990234" rtl="0" eaLnBrk="1" latinLnBrk="0" hangingPunct="1">
        <a:spcBef>
          <a:spcPct val="20000"/>
        </a:spcBef>
        <a:buFont typeface="Arial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04540" indent="-309417" algn="l" defTabSz="990234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37759" indent="-247831" algn="l" defTabSz="99023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32867" indent="-247831" algn="l" defTabSz="990234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27961" indent="-247831" algn="l" defTabSz="990234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23066" indent="-247831" algn="l" defTabSz="99023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18164" indent="-247831" algn="l" defTabSz="99023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13222" indent="-247831" algn="l" defTabSz="99023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08338" indent="-247831" algn="l" defTabSz="99023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9023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5195" algn="l" defTabSz="99023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90234" algn="l" defTabSz="99023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85317" algn="l" defTabSz="99023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80400" algn="l" defTabSz="99023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75512" algn="l" defTabSz="99023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625" algn="l" defTabSz="99023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65703" algn="l" defTabSz="99023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0776" algn="l" defTabSz="99023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7524" y="303945"/>
            <a:ext cx="9135428" cy="1264973"/>
          </a:xfrm>
          <a:prstGeom prst="rect">
            <a:avLst/>
          </a:prstGeom>
        </p:spPr>
        <p:txBody>
          <a:bodyPr vert="horz" lIns="98976" tIns="49466" rIns="98976" bIns="4946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524" y="1770965"/>
            <a:ext cx="9135428" cy="5008942"/>
          </a:xfrm>
          <a:prstGeom prst="rect">
            <a:avLst/>
          </a:prstGeom>
        </p:spPr>
        <p:txBody>
          <a:bodyPr vert="horz" lIns="98976" tIns="49466" rIns="98976" bIns="4946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7524" y="7035272"/>
            <a:ext cx="2368444" cy="404089"/>
          </a:xfrm>
          <a:prstGeom prst="rect">
            <a:avLst/>
          </a:prstGeom>
        </p:spPr>
        <p:txBody>
          <a:bodyPr vert="horz" lIns="98976" tIns="49466" rIns="98976" bIns="49466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89853" eaLnBrk="1" fontAlgn="auto" hangingPunct="1">
              <a:spcBef>
                <a:spcPts val="0"/>
              </a:spcBef>
              <a:spcAft>
                <a:spcPts val="0"/>
              </a:spcAft>
            </a:pPr>
            <a:fld id="{47A64620-F302-4111-B20B-0AF282B836AE}" type="datetimeFigureOut">
              <a:rPr lang="en-PH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989853" eaLnBrk="1" fontAlgn="auto" hangingPunct="1">
                <a:spcBef>
                  <a:spcPts val="0"/>
                </a:spcBef>
                <a:spcAft>
                  <a:spcPts val="0"/>
                </a:spcAft>
              </a:pPr>
              <a:t>4/6/2013</a:t>
            </a:fld>
            <a:endParaRPr lang="en-PH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68079" y="7035272"/>
            <a:ext cx="3214317" cy="404089"/>
          </a:xfrm>
          <a:prstGeom prst="rect">
            <a:avLst/>
          </a:prstGeom>
        </p:spPr>
        <p:txBody>
          <a:bodyPr vert="horz" lIns="98976" tIns="49466" rIns="98976" bIns="49466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89853" eaLnBrk="1" fontAlgn="auto" hangingPunct="1">
              <a:spcBef>
                <a:spcPts val="0"/>
              </a:spcBef>
              <a:spcAft>
                <a:spcPts val="0"/>
              </a:spcAft>
            </a:pPr>
            <a:endParaRPr lang="en-PH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74507" y="7035272"/>
            <a:ext cx="2368444" cy="404089"/>
          </a:xfrm>
          <a:prstGeom prst="rect">
            <a:avLst/>
          </a:prstGeom>
        </p:spPr>
        <p:txBody>
          <a:bodyPr vert="horz" lIns="98976" tIns="49466" rIns="98976" bIns="49466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89853" eaLnBrk="1" fontAlgn="auto" hangingPunct="1">
              <a:spcBef>
                <a:spcPts val="0"/>
              </a:spcBef>
              <a:spcAft>
                <a:spcPts val="0"/>
              </a:spcAft>
            </a:pPr>
            <a:fld id="{658ECBB1-1D85-4383-86AB-4E05020CC6AA}" type="slidenum">
              <a:rPr lang="en-PH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989853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PH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2807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3" r:id="rId1"/>
    <p:sldLayoutId id="2147483934" r:id="rId2"/>
    <p:sldLayoutId id="2147483935" r:id="rId3"/>
    <p:sldLayoutId id="2147483936" r:id="rId4"/>
    <p:sldLayoutId id="2147483937" r:id="rId5"/>
    <p:sldLayoutId id="2147483938" r:id="rId6"/>
    <p:sldLayoutId id="2147483939" r:id="rId7"/>
    <p:sldLayoutId id="2147483940" r:id="rId8"/>
    <p:sldLayoutId id="2147483941" r:id="rId9"/>
    <p:sldLayoutId id="2147483942" r:id="rId10"/>
    <p:sldLayoutId id="2147483943" r:id="rId11"/>
  </p:sldLayoutIdLst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xStyles>
    <p:titleStyle>
      <a:lvl1pPr algn="ctr" defTabSz="989853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1193" indent="-371193" algn="l" defTabSz="989853" rtl="0" eaLnBrk="1" latinLnBrk="0" hangingPunct="1">
        <a:spcBef>
          <a:spcPct val="20000"/>
        </a:spcBef>
        <a:buFont typeface="Arial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04231" indent="-309297" algn="l" defTabSz="989853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37282" indent="-247740" algn="l" defTabSz="989853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32201" indent="-247740" algn="l" defTabSz="989853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27103" indent="-247740" algn="l" defTabSz="989853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22019" indent="-247740" algn="l" defTabSz="989853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16923" indent="-247740" algn="l" defTabSz="989853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11793" indent="-247740" algn="l" defTabSz="989853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06716" indent="-247740" algn="l" defTabSz="989853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8985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5004" algn="l" defTabSz="98985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89853" algn="l" defTabSz="98985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84746" algn="l" defTabSz="98985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79636" algn="l" defTabSz="98985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74559" algn="l" defTabSz="98985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480" algn="l" defTabSz="98985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64371" algn="l" defTabSz="98985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59252" algn="l" defTabSz="98985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7524" y="303945"/>
            <a:ext cx="9135428" cy="1264973"/>
          </a:xfrm>
          <a:prstGeom prst="rect">
            <a:avLst/>
          </a:prstGeom>
        </p:spPr>
        <p:txBody>
          <a:bodyPr vert="horz" lIns="98976" tIns="49466" rIns="98976" bIns="4946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524" y="1770965"/>
            <a:ext cx="9135428" cy="5008942"/>
          </a:xfrm>
          <a:prstGeom prst="rect">
            <a:avLst/>
          </a:prstGeom>
        </p:spPr>
        <p:txBody>
          <a:bodyPr vert="horz" lIns="98976" tIns="49466" rIns="98976" bIns="4946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7524" y="7035272"/>
            <a:ext cx="2368444" cy="404089"/>
          </a:xfrm>
          <a:prstGeom prst="rect">
            <a:avLst/>
          </a:prstGeom>
        </p:spPr>
        <p:txBody>
          <a:bodyPr vert="horz" lIns="98976" tIns="49466" rIns="98976" bIns="49466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89853" eaLnBrk="1" fontAlgn="auto" hangingPunct="1">
              <a:spcBef>
                <a:spcPts val="0"/>
              </a:spcBef>
              <a:spcAft>
                <a:spcPts val="0"/>
              </a:spcAft>
            </a:pPr>
            <a:fld id="{47A64620-F302-4111-B20B-0AF282B836AE}" type="datetimeFigureOut">
              <a:rPr lang="en-PH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989853" eaLnBrk="1" fontAlgn="auto" hangingPunct="1">
                <a:spcBef>
                  <a:spcPts val="0"/>
                </a:spcBef>
                <a:spcAft>
                  <a:spcPts val="0"/>
                </a:spcAft>
              </a:pPr>
              <a:t>4/6/2013</a:t>
            </a:fld>
            <a:endParaRPr lang="en-PH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68079" y="7035272"/>
            <a:ext cx="3214317" cy="404089"/>
          </a:xfrm>
          <a:prstGeom prst="rect">
            <a:avLst/>
          </a:prstGeom>
        </p:spPr>
        <p:txBody>
          <a:bodyPr vert="horz" lIns="98976" tIns="49466" rIns="98976" bIns="49466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89853" eaLnBrk="1" fontAlgn="auto" hangingPunct="1">
              <a:spcBef>
                <a:spcPts val="0"/>
              </a:spcBef>
              <a:spcAft>
                <a:spcPts val="0"/>
              </a:spcAft>
            </a:pPr>
            <a:endParaRPr lang="en-PH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74507" y="7035272"/>
            <a:ext cx="2368444" cy="404089"/>
          </a:xfrm>
          <a:prstGeom prst="rect">
            <a:avLst/>
          </a:prstGeom>
        </p:spPr>
        <p:txBody>
          <a:bodyPr vert="horz" lIns="98976" tIns="49466" rIns="98976" bIns="49466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89853" eaLnBrk="1" fontAlgn="auto" hangingPunct="1">
              <a:spcBef>
                <a:spcPts val="0"/>
              </a:spcBef>
              <a:spcAft>
                <a:spcPts val="0"/>
              </a:spcAft>
            </a:pPr>
            <a:fld id="{658ECBB1-1D85-4383-86AB-4E05020CC6AA}" type="slidenum">
              <a:rPr lang="en-PH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989853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PH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93898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5" r:id="rId1"/>
    <p:sldLayoutId id="2147483946" r:id="rId2"/>
    <p:sldLayoutId id="2147483947" r:id="rId3"/>
    <p:sldLayoutId id="2147483948" r:id="rId4"/>
    <p:sldLayoutId id="2147483949" r:id="rId5"/>
    <p:sldLayoutId id="2147483950" r:id="rId6"/>
    <p:sldLayoutId id="2147483951" r:id="rId7"/>
    <p:sldLayoutId id="2147483952" r:id="rId8"/>
    <p:sldLayoutId id="2147483953" r:id="rId9"/>
    <p:sldLayoutId id="2147483954" r:id="rId10"/>
    <p:sldLayoutId id="2147483955" r:id="rId11"/>
  </p:sldLayoutIdLst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xStyles>
    <p:titleStyle>
      <a:lvl1pPr algn="ctr" defTabSz="989853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1193" indent="-371193" algn="l" defTabSz="989853" rtl="0" eaLnBrk="1" latinLnBrk="0" hangingPunct="1">
        <a:spcBef>
          <a:spcPct val="20000"/>
        </a:spcBef>
        <a:buFont typeface="Arial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04231" indent="-309297" algn="l" defTabSz="989853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37282" indent="-247740" algn="l" defTabSz="989853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32201" indent="-247740" algn="l" defTabSz="989853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27103" indent="-247740" algn="l" defTabSz="989853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22019" indent="-247740" algn="l" defTabSz="989853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16923" indent="-247740" algn="l" defTabSz="989853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11793" indent="-247740" algn="l" defTabSz="989853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06716" indent="-247740" algn="l" defTabSz="989853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8985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5004" algn="l" defTabSz="98985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89853" algn="l" defTabSz="98985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84746" algn="l" defTabSz="98985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79636" algn="l" defTabSz="98985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74559" algn="l" defTabSz="98985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480" algn="l" defTabSz="98985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64371" algn="l" defTabSz="98985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59252" algn="l" defTabSz="98985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"/>
          <p:cNvGrpSpPr>
            <a:grpSpLocks/>
          </p:cNvGrpSpPr>
          <p:nvPr/>
        </p:nvGrpSpPr>
        <p:grpSpPr bwMode="auto">
          <a:xfrm>
            <a:off x="6964356" y="-24595"/>
            <a:ext cx="3286569" cy="3687748"/>
            <a:chOff x="3952" y="-14"/>
            <a:chExt cx="1865" cy="2099"/>
          </a:xfrm>
        </p:grpSpPr>
        <p:grpSp>
          <p:nvGrpSpPr>
            <p:cNvPr id="1032" name="Group 2"/>
            <p:cNvGrpSpPr>
              <a:grpSpLocks/>
            </p:cNvGrpSpPr>
            <p:nvPr/>
          </p:nvGrpSpPr>
          <p:grpSpPr bwMode="auto">
            <a:xfrm>
              <a:off x="4767" y="1575"/>
              <a:ext cx="632" cy="474"/>
              <a:chOff x="4767" y="1575"/>
              <a:chExt cx="632" cy="474"/>
            </a:xfrm>
          </p:grpSpPr>
          <p:sp>
            <p:nvSpPr>
              <p:cNvPr id="2" name="Oval 3"/>
              <p:cNvSpPr>
                <a:spLocks noChangeArrowheads="1"/>
              </p:cNvSpPr>
              <p:nvPr/>
            </p:nvSpPr>
            <p:spPr bwMode="auto">
              <a:xfrm>
                <a:off x="4767" y="1575"/>
                <a:ext cx="633" cy="475"/>
              </a:xfrm>
              <a:prstGeom prst="ellipse">
                <a:avLst/>
              </a:prstGeom>
              <a:gradFill rotWithShape="0">
                <a:gsLst>
                  <a:gs pos="0">
                    <a:srgbClr val="AF273E"/>
                  </a:gs>
                  <a:gs pos="100000">
                    <a:srgbClr val="0000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498727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US" sz="1800" smtClean="0">
                  <a:solidFill>
                    <a:srgbClr val="FFFFFF"/>
                  </a:solidFill>
                  <a:ea typeface="+mn-ea"/>
                  <a:cs typeface="+mn-cs"/>
                </a:endParaRPr>
              </a:p>
            </p:txBody>
          </p:sp>
          <p:sp>
            <p:nvSpPr>
              <p:cNvPr id="1165" name="Oval 4"/>
              <p:cNvSpPr>
                <a:spLocks noChangeArrowheads="1"/>
              </p:cNvSpPr>
              <p:nvPr/>
            </p:nvSpPr>
            <p:spPr bwMode="auto">
              <a:xfrm>
                <a:off x="4994" y="1782"/>
                <a:ext cx="152" cy="89"/>
              </a:xfrm>
              <a:prstGeom prst="ellipse">
                <a:avLst/>
              </a:prstGeom>
              <a:gradFill rotWithShape="0">
                <a:gsLst>
                  <a:gs pos="0">
                    <a:srgbClr val="FF8B17"/>
                  </a:gs>
                  <a:gs pos="100000">
                    <a:srgbClr val="AF273E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498727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US" sz="1800" smtClean="0">
                  <a:solidFill>
                    <a:srgbClr val="FFFFFF"/>
                  </a:solidFill>
                  <a:ea typeface="+mn-ea"/>
                  <a:cs typeface="+mn-cs"/>
                </a:endParaRPr>
              </a:p>
            </p:txBody>
          </p:sp>
        </p:grpSp>
        <p:grpSp>
          <p:nvGrpSpPr>
            <p:cNvPr id="1033" name="Group 5"/>
            <p:cNvGrpSpPr>
              <a:grpSpLocks/>
            </p:cNvGrpSpPr>
            <p:nvPr/>
          </p:nvGrpSpPr>
          <p:grpSpPr bwMode="auto">
            <a:xfrm>
              <a:off x="4912" y="909"/>
              <a:ext cx="632" cy="474"/>
              <a:chOff x="4912" y="909"/>
              <a:chExt cx="632" cy="474"/>
            </a:xfrm>
          </p:grpSpPr>
          <p:sp>
            <p:nvSpPr>
              <p:cNvPr id="3" name="Oval 6"/>
              <p:cNvSpPr>
                <a:spLocks noChangeArrowheads="1"/>
              </p:cNvSpPr>
              <p:nvPr/>
            </p:nvSpPr>
            <p:spPr bwMode="auto">
              <a:xfrm>
                <a:off x="4912" y="909"/>
                <a:ext cx="633" cy="475"/>
              </a:xfrm>
              <a:prstGeom prst="ellipse">
                <a:avLst/>
              </a:prstGeom>
              <a:gradFill rotWithShape="0">
                <a:gsLst>
                  <a:gs pos="0">
                    <a:srgbClr val="AF273E"/>
                  </a:gs>
                  <a:gs pos="100000">
                    <a:srgbClr val="0000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498727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US" sz="1800" smtClean="0">
                  <a:solidFill>
                    <a:srgbClr val="FFFFFF"/>
                  </a:solidFill>
                  <a:ea typeface="+mn-ea"/>
                  <a:cs typeface="+mn-cs"/>
                </a:endParaRPr>
              </a:p>
            </p:txBody>
          </p:sp>
          <p:sp>
            <p:nvSpPr>
              <p:cNvPr id="4" name="Oval 7"/>
              <p:cNvSpPr>
                <a:spLocks noChangeArrowheads="1"/>
              </p:cNvSpPr>
              <p:nvPr/>
            </p:nvSpPr>
            <p:spPr bwMode="auto">
              <a:xfrm>
                <a:off x="5140" y="1117"/>
                <a:ext cx="152" cy="89"/>
              </a:xfrm>
              <a:prstGeom prst="ellipse">
                <a:avLst/>
              </a:prstGeom>
              <a:gradFill rotWithShape="0">
                <a:gsLst>
                  <a:gs pos="0">
                    <a:srgbClr val="FF8B17"/>
                  </a:gs>
                  <a:gs pos="100000">
                    <a:srgbClr val="AF273E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498727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US" sz="1800" smtClean="0">
                  <a:solidFill>
                    <a:srgbClr val="FFFFFF"/>
                  </a:solidFill>
                  <a:ea typeface="+mn-ea"/>
                  <a:cs typeface="+mn-cs"/>
                </a:endParaRPr>
              </a:p>
            </p:txBody>
          </p:sp>
        </p:grpSp>
        <p:grpSp>
          <p:nvGrpSpPr>
            <p:cNvPr id="1034" name="Group 8"/>
            <p:cNvGrpSpPr>
              <a:grpSpLocks/>
            </p:cNvGrpSpPr>
            <p:nvPr/>
          </p:nvGrpSpPr>
          <p:grpSpPr bwMode="auto">
            <a:xfrm>
              <a:off x="3987" y="0"/>
              <a:ext cx="632" cy="474"/>
              <a:chOff x="3987" y="0"/>
              <a:chExt cx="632" cy="474"/>
            </a:xfrm>
          </p:grpSpPr>
          <p:sp>
            <p:nvSpPr>
              <p:cNvPr id="1160" name="Oval 9"/>
              <p:cNvSpPr>
                <a:spLocks noChangeArrowheads="1"/>
              </p:cNvSpPr>
              <p:nvPr/>
            </p:nvSpPr>
            <p:spPr bwMode="auto">
              <a:xfrm>
                <a:off x="3987" y="0"/>
                <a:ext cx="633" cy="475"/>
              </a:xfrm>
              <a:prstGeom prst="ellipse">
                <a:avLst/>
              </a:prstGeom>
              <a:gradFill rotWithShape="0">
                <a:gsLst>
                  <a:gs pos="0">
                    <a:srgbClr val="AF273E"/>
                  </a:gs>
                  <a:gs pos="100000">
                    <a:srgbClr val="0000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498727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US" sz="1800" smtClean="0">
                  <a:solidFill>
                    <a:srgbClr val="FFFFFF"/>
                  </a:solidFill>
                  <a:ea typeface="+mn-ea"/>
                  <a:cs typeface="+mn-cs"/>
                </a:endParaRPr>
              </a:p>
            </p:txBody>
          </p:sp>
          <p:sp>
            <p:nvSpPr>
              <p:cNvPr id="1161" name="Oval 10"/>
              <p:cNvSpPr>
                <a:spLocks noChangeArrowheads="1"/>
              </p:cNvSpPr>
              <p:nvPr/>
            </p:nvSpPr>
            <p:spPr bwMode="auto">
              <a:xfrm>
                <a:off x="4214" y="207"/>
                <a:ext cx="152" cy="89"/>
              </a:xfrm>
              <a:prstGeom prst="ellipse">
                <a:avLst/>
              </a:prstGeom>
              <a:gradFill rotWithShape="0">
                <a:gsLst>
                  <a:gs pos="0">
                    <a:srgbClr val="FF8B17"/>
                  </a:gs>
                  <a:gs pos="100000">
                    <a:srgbClr val="AF273E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498727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US" sz="1800" smtClean="0">
                  <a:solidFill>
                    <a:srgbClr val="FFFFFF"/>
                  </a:solidFill>
                  <a:ea typeface="+mn-ea"/>
                  <a:cs typeface="+mn-cs"/>
                </a:endParaRPr>
              </a:p>
            </p:txBody>
          </p:sp>
        </p:grpSp>
        <p:grpSp>
          <p:nvGrpSpPr>
            <p:cNvPr id="1035" name="Group 11"/>
            <p:cNvGrpSpPr>
              <a:grpSpLocks/>
            </p:cNvGrpSpPr>
            <p:nvPr/>
          </p:nvGrpSpPr>
          <p:grpSpPr bwMode="auto">
            <a:xfrm>
              <a:off x="3952" y="-14"/>
              <a:ext cx="1865" cy="2099"/>
              <a:chOff x="3952" y="-14"/>
              <a:chExt cx="1865" cy="2099"/>
            </a:xfrm>
          </p:grpSpPr>
          <p:grpSp>
            <p:nvGrpSpPr>
              <p:cNvPr id="1036" name="Group 12"/>
              <p:cNvGrpSpPr>
                <a:grpSpLocks/>
              </p:cNvGrpSpPr>
              <p:nvPr/>
            </p:nvGrpSpPr>
            <p:grpSpPr bwMode="auto">
              <a:xfrm>
                <a:off x="4404" y="254"/>
                <a:ext cx="943" cy="695"/>
                <a:chOff x="4404" y="254"/>
                <a:chExt cx="943" cy="695"/>
              </a:xfrm>
            </p:grpSpPr>
            <p:sp>
              <p:nvSpPr>
                <p:cNvPr id="1158" name="Oval 13"/>
                <p:cNvSpPr>
                  <a:spLocks noChangeArrowheads="1"/>
                </p:cNvSpPr>
                <p:nvPr/>
              </p:nvSpPr>
              <p:spPr bwMode="auto">
                <a:xfrm>
                  <a:off x="4404" y="254"/>
                  <a:ext cx="944" cy="69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AF273E"/>
                    </a:gs>
                    <a:gs pos="100000">
                      <a:srgbClr val="000000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defTabSz="498727">
                    <a:buClr>
                      <a:srgbClr val="000000"/>
                    </a:buClr>
                    <a:buSzPct val="100000"/>
                    <a:buFont typeface="Times New Roman" pitchFamily="18" charset="0"/>
                    <a:buNone/>
                  </a:pPr>
                  <a:endParaRPr lang="en-US" sz="1800" smtClean="0">
                    <a:solidFill>
                      <a:srgbClr val="FFFFFF"/>
                    </a:solidFill>
                    <a:ea typeface="+mn-ea"/>
                    <a:cs typeface="+mn-cs"/>
                  </a:endParaRPr>
                </a:p>
              </p:txBody>
            </p:sp>
            <p:sp>
              <p:nvSpPr>
                <p:cNvPr id="1159" name="Oval 14"/>
                <p:cNvSpPr>
                  <a:spLocks noChangeArrowheads="1"/>
                </p:cNvSpPr>
                <p:nvPr/>
              </p:nvSpPr>
              <p:spPr bwMode="auto">
                <a:xfrm>
                  <a:off x="4764" y="508"/>
                  <a:ext cx="187" cy="131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E103"/>
                    </a:gs>
                    <a:gs pos="100000">
                      <a:srgbClr val="AF273E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defTabSz="498727">
                    <a:buClr>
                      <a:srgbClr val="000000"/>
                    </a:buClr>
                    <a:buSzPct val="100000"/>
                    <a:buFont typeface="Times New Roman" pitchFamily="18" charset="0"/>
                    <a:buNone/>
                  </a:pPr>
                  <a:endParaRPr lang="en-US" sz="1800" smtClean="0">
                    <a:solidFill>
                      <a:srgbClr val="FFFFFF"/>
                    </a:solidFill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037" name="Group 15"/>
              <p:cNvGrpSpPr>
                <a:grpSpLocks/>
              </p:cNvGrpSpPr>
              <p:nvPr/>
            </p:nvGrpSpPr>
            <p:grpSpPr bwMode="auto">
              <a:xfrm>
                <a:off x="3952" y="-14"/>
                <a:ext cx="1805" cy="1427"/>
                <a:chOff x="3952" y="-14"/>
                <a:chExt cx="1805" cy="1427"/>
              </a:xfrm>
            </p:grpSpPr>
            <p:grpSp>
              <p:nvGrpSpPr>
                <p:cNvPr id="1060" name="Group 16"/>
                <p:cNvGrpSpPr>
                  <a:grpSpLocks/>
                </p:cNvGrpSpPr>
                <p:nvPr/>
              </p:nvGrpSpPr>
              <p:grpSpPr bwMode="auto">
                <a:xfrm>
                  <a:off x="4937" y="530"/>
                  <a:ext cx="668" cy="719"/>
                  <a:chOff x="4937" y="530"/>
                  <a:chExt cx="668" cy="719"/>
                </a:xfrm>
              </p:grpSpPr>
              <p:sp>
                <p:nvSpPr>
                  <p:cNvPr id="1156" name="Freeform 17"/>
                  <p:cNvSpPr>
                    <a:spLocks noChangeArrowheads="1"/>
                  </p:cNvSpPr>
                  <p:nvPr/>
                </p:nvSpPr>
                <p:spPr bwMode="auto">
                  <a:xfrm rot="2700000">
                    <a:off x="4892" y="711"/>
                    <a:ext cx="557" cy="101"/>
                  </a:xfrm>
                  <a:custGeom>
                    <a:avLst/>
                    <a:gdLst>
                      <a:gd name="T0" fmla="*/ 0 w 2736"/>
                      <a:gd name="T1" fmla="*/ 101 h 504"/>
                      <a:gd name="T2" fmla="*/ 176 w 2736"/>
                      <a:gd name="T3" fmla="*/ 34 h 504"/>
                      <a:gd name="T4" fmla="*/ 362 w 2736"/>
                      <a:gd name="T5" fmla="*/ 5 h 504"/>
                      <a:gd name="T6" fmla="*/ 557 w 2736"/>
                      <a:gd name="T7" fmla="*/ 5 h 504"/>
                      <a:gd name="T8" fmla="*/ 554 w 2736"/>
                      <a:gd name="T9" fmla="*/ 21 h 504"/>
                      <a:gd name="T10" fmla="*/ 359 w 2736"/>
                      <a:gd name="T11" fmla="*/ 21 h 504"/>
                      <a:gd name="T12" fmla="*/ 133 w 2736"/>
                      <a:gd name="T13" fmla="*/ 59 h 504"/>
                      <a:gd name="T14" fmla="*/ 0 w 2736"/>
                      <a:gd name="T15" fmla="*/ 10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FE1F08"/>
                      </a:gs>
                      <a:gs pos="100000">
                        <a:srgbClr val="FFE103"/>
                      </a:gs>
                    </a:gsLst>
                    <a:lin ang="108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defTabSz="498727"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buNone/>
                    </a:pPr>
                    <a:endParaRPr lang="en-PH" sz="1800" smtClean="0">
                      <a:solidFill>
                        <a:srgbClr val="FFFFFF"/>
                      </a:solidFill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157" name="Freeform 18"/>
                  <p:cNvSpPr>
                    <a:spLocks noChangeArrowheads="1"/>
                  </p:cNvSpPr>
                  <p:nvPr/>
                </p:nvSpPr>
                <p:spPr bwMode="auto">
                  <a:xfrm rot="2700000">
                    <a:off x="5296" y="1005"/>
                    <a:ext cx="299" cy="158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82 w 1769"/>
                      <a:gd name="T3" fmla="*/ 11 h 791"/>
                      <a:gd name="T4" fmla="*/ 196 w 1769"/>
                      <a:gd name="T5" fmla="*/ 40 h 791"/>
                      <a:gd name="T6" fmla="*/ 272 w 1769"/>
                      <a:gd name="T7" fmla="*/ 86 h 791"/>
                      <a:gd name="T8" fmla="*/ 297 w 1769"/>
                      <a:gd name="T9" fmla="*/ 122 h 791"/>
                      <a:gd name="T10" fmla="*/ 285 w 1769"/>
                      <a:gd name="T11" fmla="*/ 157 h 791"/>
                      <a:gd name="T12" fmla="*/ 269 w 1769"/>
                      <a:gd name="T13" fmla="*/ 126 h 791"/>
                      <a:gd name="T14" fmla="*/ 235 w 1769"/>
                      <a:gd name="T15" fmla="*/ 91 h 791"/>
                      <a:gd name="T16" fmla="*/ 187 w 1769"/>
                      <a:gd name="T17" fmla="*/ 59 h 791"/>
                      <a:gd name="T18" fmla="*/ 98 w 1769"/>
                      <a:gd name="T19" fmla="*/ 30 h 791"/>
                      <a:gd name="T20" fmla="*/ 0 w 1769"/>
                      <a:gd name="T21" fmla="*/ 15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FE1F08"/>
                      </a:gs>
                      <a:gs pos="100000">
                        <a:srgbClr val="0000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defTabSz="498727"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buNone/>
                    </a:pPr>
                    <a:endParaRPr lang="en-PH" sz="1800" smtClean="0">
                      <a:solidFill>
                        <a:srgbClr val="FFFFFF"/>
                      </a:solidFill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1061" name="Group 19"/>
                <p:cNvGrpSpPr>
                  <a:grpSpLocks/>
                </p:cNvGrpSpPr>
                <p:nvPr/>
              </p:nvGrpSpPr>
              <p:grpSpPr bwMode="auto">
                <a:xfrm>
                  <a:off x="4942" y="485"/>
                  <a:ext cx="797" cy="663"/>
                  <a:chOff x="4942" y="485"/>
                  <a:chExt cx="797" cy="663"/>
                </a:xfrm>
              </p:grpSpPr>
              <p:sp>
                <p:nvSpPr>
                  <p:cNvPr id="1154" name="Freeform 20"/>
                  <p:cNvSpPr>
                    <a:spLocks noChangeArrowheads="1"/>
                  </p:cNvSpPr>
                  <p:nvPr/>
                </p:nvSpPr>
                <p:spPr bwMode="auto">
                  <a:xfrm rot="2100000">
                    <a:off x="4921" y="642"/>
                    <a:ext cx="587" cy="112"/>
                  </a:xfrm>
                  <a:custGeom>
                    <a:avLst/>
                    <a:gdLst>
                      <a:gd name="T0" fmla="*/ 0 w 2736"/>
                      <a:gd name="T1" fmla="*/ 112 h 504"/>
                      <a:gd name="T2" fmla="*/ 185 w 2736"/>
                      <a:gd name="T3" fmla="*/ 37 h 504"/>
                      <a:gd name="T4" fmla="*/ 381 w 2736"/>
                      <a:gd name="T5" fmla="*/ 5 h 504"/>
                      <a:gd name="T6" fmla="*/ 587 w 2736"/>
                      <a:gd name="T7" fmla="*/ 5 h 504"/>
                      <a:gd name="T8" fmla="*/ 584 w 2736"/>
                      <a:gd name="T9" fmla="*/ 23 h 504"/>
                      <a:gd name="T10" fmla="*/ 378 w 2736"/>
                      <a:gd name="T11" fmla="*/ 23 h 504"/>
                      <a:gd name="T12" fmla="*/ 140 w 2736"/>
                      <a:gd name="T13" fmla="*/ 65 h 504"/>
                      <a:gd name="T14" fmla="*/ 0 w 2736"/>
                      <a:gd name="T15" fmla="*/ 11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FE1F08"/>
                      </a:gs>
                      <a:gs pos="100000">
                        <a:srgbClr val="FFE103"/>
                      </a:gs>
                    </a:gsLst>
                    <a:lin ang="108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defTabSz="498727"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buNone/>
                    </a:pPr>
                    <a:endParaRPr lang="en-PH" sz="1800" smtClean="0">
                      <a:solidFill>
                        <a:srgbClr val="FFFFFF"/>
                      </a:solidFill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155" name="Freeform 21"/>
                  <p:cNvSpPr>
                    <a:spLocks noChangeArrowheads="1"/>
                  </p:cNvSpPr>
                  <p:nvPr/>
                </p:nvSpPr>
                <p:spPr bwMode="auto">
                  <a:xfrm rot="2100000">
                    <a:off x="5404" y="898"/>
                    <a:ext cx="315" cy="176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86 w 1769"/>
                      <a:gd name="T3" fmla="*/ 12 h 791"/>
                      <a:gd name="T4" fmla="*/ 206 w 1769"/>
                      <a:gd name="T5" fmla="*/ 45 h 791"/>
                      <a:gd name="T6" fmla="*/ 287 w 1769"/>
                      <a:gd name="T7" fmla="*/ 96 h 791"/>
                      <a:gd name="T8" fmla="*/ 313 w 1769"/>
                      <a:gd name="T9" fmla="*/ 136 h 791"/>
                      <a:gd name="T10" fmla="*/ 301 w 1769"/>
                      <a:gd name="T11" fmla="*/ 175 h 791"/>
                      <a:gd name="T12" fmla="*/ 283 w 1769"/>
                      <a:gd name="T13" fmla="*/ 141 h 791"/>
                      <a:gd name="T14" fmla="*/ 247 w 1769"/>
                      <a:gd name="T15" fmla="*/ 101 h 791"/>
                      <a:gd name="T16" fmla="*/ 197 w 1769"/>
                      <a:gd name="T17" fmla="*/ 66 h 791"/>
                      <a:gd name="T18" fmla="*/ 103 w 1769"/>
                      <a:gd name="T19" fmla="*/ 34 h 791"/>
                      <a:gd name="T20" fmla="*/ 0 w 1769"/>
                      <a:gd name="T21" fmla="*/ 17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FE1F08"/>
                      </a:gs>
                    </a:gsLst>
                    <a:lin ang="108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defTabSz="498727"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buNone/>
                    </a:pPr>
                    <a:endParaRPr lang="en-PH" sz="1800" smtClean="0">
                      <a:solidFill>
                        <a:srgbClr val="FFFFFF"/>
                      </a:solidFill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1062" name="Group 22"/>
                <p:cNvGrpSpPr>
                  <a:grpSpLocks/>
                </p:cNvGrpSpPr>
                <p:nvPr/>
              </p:nvGrpSpPr>
              <p:grpSpPr bwMode="auto">
                <a:xfrm>
                  <a:off x="4940" y="463"/>
                  <a:ext cx="811" cy="519"/>
                  <a:chOff x="4940" y="463"/>
                  <a:chExt cx="811" cy="519"/>
                </a:xfrm>
              </p:grpSpPr>
              <p:sp>
                <p:nvSpPr>
                  <p:cNvPr id="1152" name="Freeform 23"/>
                  <p:cNvSpPr>
                    <a:spLocks noChangeArrowheads="1"/>
                  </p:cNvSpPr>
                  <p:nvPr/>
                </p:nvSpPr>
                <p:spPr bwMode="auto">
                  <a:xfrm rot="1560000">
                    <a:off x="4934" y="580"/>
                    <a:ext cx="561" cy="98"/>
                  </a:xfrm>
                  <a:custGeom>
                    <a:avLst/>
                    <a:gdLst>
                      <a:gd name="T0" fmla="*/ 0 w 2736"/>
                      <a:gd name="T1" fmla="*/ 98 h 504"/>
                      <a:gd name="T2" fmla="*/ 177 w 2736"/>
                      <a:gd name="T3" fmla="*/ 33 h 504"/>
                      <a:gd name="T4" fmla="*/ 364 w 2736"/>
                      <a:gd name="T5" fmla="*/ 5 h 504"/>
                      <a:gd name="T6" fmla="*/ 561 w 2736"/>
                      <a:gd name="T7" fmla="*/ 5 h 504"/>
                      <a:gd name="T8" fmla="*/ 558 w 2736"/>
                      <a:gd name="T9" fmla="*/ 20 h 504"/>
                      <a:gd name="T10" fmla="*/ 362 w 2736"/>
                      <a:gd name="T11" fmla="*/ 20 h 504"/>
                      <a:gd name="T12" fmla="*/ 134 w 2736"/>
                      <a:gd name="T13" fmla="*/ 57 h 504"/>
                      <a:gd name="T14" fmla="*/ 0 w 2736"/>
                      <a:gd name="T15" fmla="*/ 98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FE1F08"/>
                      </a:gs>
                      <a:gs pos="100000">
                        <a:srgbClr val="FFE103"/>
                      </a:gs>
                    </a:gsLst>
                    <a:lin ang="108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defTabSz="498727"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buNone/>
                    </a:pPr>
                    <a:endParaRPr lang="en-PH" sz="1800" smtClean="0">
                      <a:solidFill>
                        <a:srgbClr val="FFFFFF"/>
                      </a:solidFill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153" name="Freeform 24"/>
                  <p:cNvSpPr>
                    <a:spLocks noChangeArrowheads="1"/>
                  </p:cNvSpPr>
                  <p:nvPr/>
                </p:nvSpPr>
                <p:spPr bwMode="auto">
                  <a:xfrm rot="1560000">
                    <a:off x="5433" y="770"/>
                    <a:ext cx="301" cy="154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83 w 1769"/>
                      <a:gd name="T3" fmla="*/ 11 h 791"/>
                      <a:gd name="T4" fmla="*/ 197 w 1769"/>
                      <a:gd name="T5" fmla="*/ 39 h 791"/>
                      <a:gd name="T6" fmla="*/ 274 w 1769"/>
                      <a:gd name="T7" fmla="*/ 84 h 791"/>
                      <a:gd name="T8" fmla="*/ 299 w 1769"/>
                      <a:gd name="T9" fmla="*/ 119 h 791"/>
                      <a:gd name="T10" fmla="*/ 287 w 1769"/>
                      <a:gd name="T11" fmla="*/ 153 h 791"/>
                      <a:gd name="T12" fmla="*/ 270 w 1769"/>
                      <a:gd name="T13" fmla="*/ 123 h 791"/>
                      <a:gd name="T14" fmla="*/ 236 w 1769"/>
                      <a:gd name="T15" fmla="*/ 88 h 791"/>
                      <a:gd name="T16" fmla="*/ 189 w 1769"/>
                      <a:gd name="T17" fmla="*/ 58 h 791"/>
                      <a:gd name="T18" fmla="*/ 99 w 1769"/>
                      <a:gd name="T19" fmla="*/ 30 h 791"/>
                      <a:gd name="T20" fmla="*/ 0 w 1769"/>
                      <a:gd name="T21" fmla="*/ 15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FE1F08"/>
                      </a:gs>
                    </a:gsLst>
                    <a:lin ang="108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defTabSz="498727"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buNone/>
                    </a:pPr>
                    <a:endParaRPr lang="en-PH" sz="1800" smtClean="0">
                      <a:solidFill>
                        <a:srgbClr val="FFFFFF"/>
                      </a:solidFill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1063" name="Group 25"/>
                <p:cNvGrpSpPr>
                  <a:grpSpLocks/>
                </p:cNvGrpSpPr>
                <p:nvPr/>
              </p:nvGrpSpPr>
              <p:grpSpPr bwMode="auto">
                <a:xfrm>
                  <a:off x="4939" y="438"/>
                  <a:ext cx="818" cy="419"/>
                  <a:chOff x="4939" y="438"/>
                  <a:chExt cx="818" cy="419"/>
                </a:xfrm>
              </p:grpSpPr>
              <p:sp>
                <p:nvSpPr>
                  <p:cNvPr id="1150" name="Freeform 26"/>
                  <p:cNvSpPr>
                    <a:spLocks noChangeArrowheads="1"/>
                  </p:cNvSpPr>
                  <p:nvPr/>
                </p:nvSpPr>
                <p:spPr bwMode="auto">
                  <a:xfrm rot="1080000">
                    <a:off x="4943" y="519"/>
                    <a:ext cx="542" cy="108"/>
                  </a:xfrm>
                  <a:custGeom>
                    <a:avLst/>
                    <a:gdLst>
                      <a:gd name="T0" fmla="*/ 0 w 2736"/>
                      <a:gd name="T1" fmla="*/ 108 h 504"/>
                      <a:gd name="T2" fmla="*/ 171 w 2736"/>
                      <a:gd name="T3" fmla="*/ 36 h 504"/>
                      <a:gd name="T4" fmla="*/ 352 w 2736"/>
                      <a:gd name="T5" fmla="*/ 5 h 504"/>
                      <a:gd name="T6" fmla="*/ 542 w 2736"/>
                      <a:gd name="T7" fmla="*/ 5 h 504"/>
                      <a:gd name="T8" fmla="*/ 539 w 2736"/>
                      <a:gd name="T9" fmla="*/ 22 h 504"/>
                      <a:gd name="T10" fmla="*/ 349 w 2736"/>
                      <a:gd name="T11" fmla="*/ 22 h 504"/>
                      <a:gd name="T12" fmla="*/ 130 w 2736"/>
                      <a:gd name="T13" fmla="*/ 63 h 504"/>
                      <a:gd name="T14" fmla="*/ 0 w 2736"/>
                      <a:gd name="T15" fmla="*/ 108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FE1F08"/>
                      </a:gs>
                      <a:gs pos="100000">
                        <a:srgbClr val="FFE103"/>
                      </a:gs>
                    </a:gsLst>
                    <a:lin ang="108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defTabSz="498727"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buNone/>
                    </a:pPr>
                    <a:endParaRPr lang="en-PH" sz="1800" smtClean="0">
                      <a:solidFill>
                        <a:srgbClr val="FFFFFF"/>
                      </a:solidFill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151" name="Freeform 27"/>
                  <p:cNvSpPr>
                    <a:spLocks noChangeArrowheads="1"/>
                  </p:cNvSpPr>
                  <p:nvPr/>
                </p:nvSpPr>
                <p:spPr bwMode="auto">
                  <a:xfrm rot="1080000">
                    <a:off x="5448" y="646"/>
                    <a:ext cx="291" cy="170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80 w 1769"/>
                      <a:gd name="T3" fmla="*/ 12 h 791"/>
                      <a:gd name="T4" fmla="*/ 190 w 1769"/>
                      <a:gd name="T5" fmla="*/ 43 h 791"/>
                      <a:gd name="T6" fmla="*/ 265 w 1769"/>
                      <a:gd name="T7" fmla="*/ 93 h 791"/>
                      <a:gd name="T8" fmla="*/ 289 w 1769"/>
                      <a:gd name="T9" fmla="*/ 131 h 791"/>
                      <a:gd name="T10" fmla="*/ 278 w 1769"/>
                      <a:gd name="T11" fmla="*/ 169 h 791"/>
                      <a:gd name="T12" fmla="*/ 261 w 1769"/>
                      <a:gd name="T13" fmla="*/ 136 h 791"/>
                      <a:gd name="T14" fmla="*/ 228 w 1769"/>
                      <a:gd name="T15" fmla="*/ 98 h 791"/>
                      <a:gd name="T16" fmla="*/ 182 w 1769"/>
                      <a:gd name="T17" fmla="*/ 64 h 791"/>
                      <a:gd name="T18" fmla="*/ 96 w 1769"/>
                      <a:gd name="T19" fmla="*/ 33 h 791"/>
                      <a:gd name="T20" fmla="*/ 0 w 1769"/>
                      <a:gd name="T21" fmla="*/ 16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FE1F08"/>
                      </a:gs>
                    </a:gsLst>
                    <a:lin ang="108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defTabSz="498727"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buNone/>
                    </a:pPr>
                    <a:endParaRPr lang="en-PH" sz="1800" smtClean="0">
                      <a:solidFill>
                        <a:srgbClr val="FFFFFF"/>
                      </a:solidFill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1064" name="Group 28"/>
                <p:cNvGrpSpPr>
                  <a:grpSpLocks/>
                </p:cNvGrpSpPr>
                <p:nvPr/>
              </p:nvGrpSpPr>
              <p:grpSpPr bwMode="auto">
                <a:xfrm>
                  <a:off x="4948" y="412"/>
                  <a:ext cx="769" cy="264"/>
                  <a:chOff x="4948" y="412"/>
                  <a:chExt cx="769" cy="264"/>
                </a:xfrm>
              </p:grpSpPr>
              <p:sp>
                <p:nvSpPr>
                  <p:cNvPr id="1148" name="Freeform 29"/>
                  <p:cNvSpPr>
                    <a:spLocks noChangeArrowheads="1"/>
                  </p:cNvSpPr>
                  <p:nvPr/>
                </p:nvSpPr>
                <p:spPr bwMode="auto">
                  <a:xfrm rot="480000">
                    <a:off x="4953" y="446"/>
                    <a:ext cx="499" cy="101"/>
                  </a:xfrm>
                  <a:custGeom>
                    <a:avLst/>
                    <a:gdLst>
                      <a:gd name="T0" fmla="*/ 0 w 2736"/>
                      <a:gd name="T1" fmla="*/ 101 h 504"/>
                      <a:gd name="T2" fmla="*/ 158 w 2736"/>
                      <a:gd name="T3" fmla="*/ 34 h 504"/>
                      <a:gd name="T4" fmla="*/ 324 w 2736"/>
                      <a:gd name="T5" fmla="*/ 5 h 504"/>
                      <a:gd name="T6" fmla="*/ 499 w 2736"/>
                      <a:gd name="T7" fmla="*/ 5 h 504"/>
                      <a:gd name="T8" fmla="*/ 496 w 2736"/>
                      <a:gd name="T9" fmla="*/ 21 h 504"/>
                      <a:gd name="T10" fmla="*/ 322 w 2736"/>
                      <a:gd name="T11" fmla="*/ 21 h 504"/>
                      <a:gd name="T12" fmla="*/ 119 w 2736"/>
                      <a:gd name="T13" fmla="*/ 59 h 504"/>
                      <a:gd name="T14" fmla="*/ 0 w 2736"/>
                      <a:gd name="T15" fmla="*/ 10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FE1F08"/>
                      </a:gs>
                      <a:gs pos="100000">
                        <a:srgbClr val="FFE103"/>
                      </a:gs>
                    </a:gsLst>
                    <a:lin ang="108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defTabSz="498727"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buNone/>
                    </a:pPr>
                    <a:endParaRPr lang="en-PH" sz="1800" smtClean="0">
                      <a:solidFill>
                        <a:srgbClr val="FFFFFF"/>
                      </a:solidFill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149" name="Freeform 30"/>
                  <p:cNvSpPr>
                    <a:spLocks noChangeArrowheads="1"/>
                  </p:cNvSpPr>
                  <p:nvPr/>
                </p:nvSpPr>
                <p:spPr bwMode="auto">
                  <a:xfrm rot="480000">
                    <a:off x="5441" y="500"/>
                    <a:ext cx="268" cy="158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73 w 1769"/>
                      <a:gd name="T3" fmla="*/ 11 h 791"/>
                      <a:gd name="T4" fmla="*/ 175 w 1769"/>
                      <a:gd name="T5" fmla="*/ 40 h 791"/>
                      <a:gd name="T6" fmla="*/ 244 w 1769"/>
                      <a:gd name="T7" fmla="*/ 86 h 791"/>
                      <a:gd name="T8" fmla="*/ 266 w 1769"/>
                      <a:gd name="T9" fmla="*/ 122 h 791"/>
                      <a:gd name="T10" fmla="*/ 256 w 1769"/>
                      <a:gd name="T11" fmla="*/ 157 h 791"/>
                      <a:gd name="T12" fmla="*/ 241 w 1769"/>
                      <a:gd name="T13" fmla="*/ 126 h 791"/>
                      <a:gd name="T14" fmla="*/ 210 w 1769"/>
                      <a:gd name="T15" fmla="*/ 91 h 791"/>
                      <a:gd name="T16" fmla="*/ 168 w 1769"/>
                      <a:gd name="T17" fmla="*/ 59 h 791"/>
                      <a:gd name="T18" fmla="*/ 88 w 1769"/>
                      <a:gd name="T19" fmla="*/ 30 h 791"/>
                      <a:gd name="T20" fmla="*/ 0 w 1769"/>
                      <a:gd name="T21" fmla="*/ 15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FE1F08"/>
                      </a:gs>
                    </a:gsLst>
                    <a:lin ang="108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defTabSz="498727"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buNone/>
                    </a:pPr>
                    <a:endParaRPr lang="en-PH" sz="1800" smtClean="0">
                      <a:solidFill>
                        <a:srgbClr val="FFFFFF"/>
                      </a:solidFill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1065" name="Group 31"/>
                <p:cNvGrpSpPr>
                  <a:grpSpLocks/>
                </p:cNvGrpSpPr>
                <p:nvPr/>
              </p:nvGrpSpPr>
              <p:grpSpPr bwMode="auto">
                <a:xfrm>
                  <a:off x="4958" y="398"/>
                  <a:ext cx="696" cy="118"/>
                  <a:chOff x="4958" y="398"/>
                  <a:chExt cx="696" cy="118"/>
                </a:xfrm>
              </p:grpSpPr>
              <p:sp>
                <p:nvSpPr>
                  <p:cNvPr id="1146" name="Freeform 32"/>
                  <p:cNvSpPr>
                    <a:spLocks noChangeArrowheads="1"/>
                  </p:cNvSpPr>
                  <p:nvPr/>
                </p:nvSpPr>
                <p:spPr bwMode="auto">
                  <a:xfrm rot="-120000">
                    <a:off x="4959" y="411"/>
                    <a:ext cx="454" cy="70"/>
                  </a:xfrm>
                  <a:custGeom>
                    <a:avLst/>
                    <a:gdLst>
                      <a:gd name="T0" fmla="*/ 0 w 2736"/>
                      <a:gd name="T1" fmla="*/ 70 h 504"/>
                      <a:gd name="T2" fmla="*/ 143 w 2736"/>
                      <a:gd name="T3" fmla="*/ 23 h 504"/>
                      <a:gd name="T4" fmla="*/ 295 w 2736"/>
                      <a:gd name="T5" fmla="*/ 3 h 504"/>
                      <a:gd name="T6" fmla="*/ 454 w 2736"/>
                      <a:gd name="T7" fmla="*/ 3 h 504"/>
                      <a:gd name="T8" fmla="*/ 451 w 2736"/>
                      <a:gd name="T9" fmla="*/ 14 h 504"/>
                      <a:gd name="T10" fmla="*/ 293 w 2736"/>
                      <a:gd name="T11" fmla="*/ 14 h 504"/>
                      <a:gd name="T12" fmla="*/ 109 w 2736"/>
                      <a:gd name="T13" fmla="*/ 41 h 504"/>
                      <a:gd name="T14" fmla="*/ 0 w 2736"/>
                      <a:gd name="T15" fmla="*/ 7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FE1F08"/>
                      </a:gs>
                      <a:gs pos="100000">
                        <a:srgbClr val="FFE103"/>
                      </a:gs>
                    </a:gsLst>
                    <a:lin ang="108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defTabSz="498727"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buNone/>
                    </a:pPr>
                    <a:endParaRPr lang="en-PH" sz="1800" smtClean="0">
                      <a:solidFill>
                        <a:srgbClr val="FFFFFF"/>
                      </a:solidFill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147" name="Freeform 33"/>
                  <p:cNvSpPr>
                    <a:spLocks noChangeArrowheads="1"/>
                  </p:cNvSpPr>
                  <p:nvPr/>
                </p:nvSpPr>
                <p:spPr bwMode="auto">
                  <a:xfrm rot="-120000">
                    <a:off x="5408" y="402"/>
                    <a:ext cx="244" cy="110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7 w 1769"/>
                      <a:gd name="T3" fmla="*/ 8 h 791"/>
                      <a:gd name="T4" fmla="*/ 160 w 1769"/>
                      <a:gd name="T5" fmla="*/ 28 h 791"/>
                      <a:gd name="T6" fmla="*/ 222 w 1769"/>
                      <a:gd name="T7" fmla="*/ 60 h 791"/>
                      <a:gd name="T8" fmla="*/ 242 w 1769"/>
                      <a:gd name="T9" fmla="*/ 85 h 791"/>
                      <a:gd name="T10" fmla="*/ 233 w 1769"/>
                      <a:gd name="T11" fmla="*/ 109 h 791"/>
                      <a:gd name="T12" fmla="*/ 219 w 1769"/>
                      <a:gd name="T13" fmla="*/ 88 h 791"/>
                      <a:gd name="T14" fmla="*/ 192 w 1769"/>
                      <a:gd name="T15" fmla="*/ 63 h 791"/>
                      <a:gd name="T16" fmla="*/ 153 w 1769"/>
                      <a:gd name="T17" fmla="*/ 41 h 791"/>
                      <a:gd name="T18" fmla="*/ 80 w 1769"/>
                      <a:gd name="T19" fmla="*/ 21 h 791"/>
                      <a:gd name="T20" fmla="*/ 0 w 1769"/>
                      <a:gd name="T21" fmla="*/ 11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FE1F08"/>
                      </a:gs>
                    </a:gsLst>
                    <a:lin ang="108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defTabSz="498727"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buNone/>
                    </a:pPr>
                    <a:endParaRPr lang="en-PH" sz="1800" smtClean="0">
                      <a:solidFill>
                        <a:srgbClr val="FFFFFF"/>
                      </a:solidFill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1066" name="Group 34"/>
                <p:cNvGrpSpPr>
                  <a:grpSpLocks/>
                </p:cNvGrpSpPr>
                <p:nvPr/>
              </p:nvGrpSpPr>
              <p:grpSpPr bwMode="auto">
                <a:xfrm>
                  <a:off x="4942" y="264"/>
                  <a:ext cx="617" cy="209"/>
                  <a:chOff x="4942" y="264"/>
                  <a:chExt cx="617" cy="209"/>
                </a:xfrm>
              </p:grpSpPr>
              <p:sp>
                <p:nvSpPr>
                  <p:cNvPr id="1144" name="Freeform 35"/>
                  <p:cNvSpPr>
                    <a:spLocks noChangeArrowheads="1"/>
                  </p:cNvSpPr>
                  <p:nvPr/>
                </p:nvSpPr>
                <p:spPr bwMode="auto">
                  <a:xfrm rot="-840000">
                    <a:off x="4944" y="357"/>
                    <a:ext cx="399" cy="69"/>
                  </a:xfrm>
                  <a:custGeom>
                    <a:avLst/>
                    <a:gdLst>
                      <a:gd name="T0" fmla="*/ 0 w 2736"/>
                      <a:gd name="T1" fmla="*/ 69 h 504"/>
                      <a:gd name="T2" fmla="*/ 126 w 2736"/>
                      <a:gd name="T3" fmla="*/ 23 h 504"/>
                      <a:gd name="T4" fmla="*/ 259 w 2736"/>
                      <a:gd name="T5" fmla="*/ 3 h 504"/>
                      <a:gd name="T6" fmla="*/ 399 w 2736"/>
                      <a:gd name="T7" fmla="*/ 3 h 504"/>
                      <a:gd name="T8" fmla="*/ 397 w 2736"/>
                      <a:gd name="T9" fmla="*/ 14 h 504"/>
                      <a:gd name="T10" fmla="*/ 257 w 2736"/>
                      <a:gd name="T11" fmla="*/ 14 h 504"/>
                      <a:gd name="T12" fmla="*/ 95 w 2736"/>
                      <a:gd name="T13" fmla="*/ 40 h 504"/>
                      <a:gd name="T14" fmla="*/ 0 w 2736"/>
                      <a:gd name="T15" fmla="*/ 6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FE1F08"/>
                      </a:gs>
                      <a:gs pos="100000">
                        <a:srgbClr val="FFE103"/>
                      </a:gs>
                    </a:gsLst>
                    <a:lin ang="108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defTabSz="498727"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buNone/>
                    </a:pPr>
                    <a:endParaRPr lang="en-PH" sz="1800" smtClean="0">
                      <a:solidFill>
                        <a:srgbClr val="FFFFFF"/>
                      </a:solidFill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145" name="Freeform 36"/>
                  <p:cNvSpPr>
                    <a:spLocks noChangeArrowheads="1"/>
                  </p:cNvSpPr>
                  <p:nvPr/>
                </p:nvSpPr>
                <p:spPr bwMode="auto">
                  <a:xfrm rot="-840000">
                    <a:off x="5335" y="288"/>
                    <a:ext cx="214" cy="109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9 w 1769"/>
                      <a:gd name="T3" fmla="*/ 8 h 791"/>
                      <a:gd name="T4" fmla="*/ 140 w 1769"/>
                      <a:gd name="T5" fmla="*/ 28 h 791"/>
                      <a:gd name="T6" fmla="*/ 195 w 1769"/>
                      <a:gd name="T7" fmla="*/ 60 h 791"/>
                      <a:gd name="T8" fmla="*/ 212 w 1769"/>
                      <a:gd name="T9" fmla="*/ 84 h 791"/>
                      <a:gd name="T10" fmla="*/ 204 w 1769"/>
                      <a:gd name="T11" fmla="*/ 108 h 791"/>
                      <a:gd name="T12" fmla="*/ 192 w 1769"/>
                      <a:gd name="T13" fmla="*/ 87 h 791"/>
                      <a:gd name="T14" fmla="*/ 168 w 1769"/>
                      <a:gd name="T15" fmla="*/ 63 h 791"/>
                      <a:gd name="T16" fmla="*/ 134 w 1769"/>
                      <a:gd name="T17" fmla="*/ 41 h 791"/>
                      <a:gd name="T18" fmla="*/ 70 w 1769"/>
                      <a:gd name="T19" fmla="*/ 21 h 791"/>
                      <a:gd name="T20" fmla="*/ 0 w 1769"/>
                      <a:gd name="T21" fmla="*/ 10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FE1F08"/>
                      </a:gs>
                    </a:gsLst>
                    <a:lin ang="108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defTabSz="498727"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buNone/>
                    </a:pPr>
                    <a:endParaRPr lang="en-PH" sz="1800" smtClean="0">
                      <a:solidFill>
                        <a:srgbClr val="FFFFFF"/>
                      </a:solidFill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1067" name="Group 37"/>
                <p:cNvGrpSpPr>
                  <a:grpSpLocks/>
                </p:cNvGrpSpPr>
                <p:nvPr/>
              </p:nvGrpSpPr>
              <p:grpSpPr bwMode="auto">
                <a:xfrm>
                  <a:off x="4118" y="570"/>
                  <a:ext cx="672" cy="718"/>
                  <a:chOff x="4118" y="570"/>
                  <a:chExt cx="672" cy="718"/>
                </a:xfrm>
              </p:grpSpPr>
              <p:sp>
                <p:nvSpPr>
                  <p:cNvPr id="1142" name="Freeform 38"/>
                  <p:cNvSpPr>
                    <a:spLocks noChangeArrowheads="1"/>
                  </p:cNvSpPr>
                  <p:nvPr/>
                </p:nvSpPr>
                <p:spPr bwMode="auto">
                  <a:xfrm rot="18900000" flipH="1">
                    <a:off x="4281" y="751"/>
                    <a:ext cx="557" cy="101"/>
                  </a:xfrm>
                  <a:custGeom>
                    <a:avLst/>
                    <a:gdLst>
                      <a:gd name="T0" fmla="*/ 0 w 2736"/>
                      <a:gd name="T1" fmla="*/ 101 h 504"/>
                      <a:gd name="T2" fmla="*/ 176 w 2736"/>
                      <a:gd name="T3" fmla="*/ 34 h 504"/>
                      <a:gd name="T4" fmla="*/ 362 w 2736"/>
                      <a:gd name="T5" fmla="*/ 5 h 504"/>
                      <a:gd name="T6" fmla="*/ 557 w 2736"/>
                      <a:gd name="T7" fmla="*/ 5 h 504"/>
                      <a:gd name="T8" fmla="*/ 554 w 2736"/>
                      <a:gd name="T9" fmla="*/ 21 h 504"/>
                      <a:gd name="T10" fmla="*/ 359 w 2736"/>
                      <a:gd name="T11" fmla="*/ 21 h 504"/>
                      <a:gd name="T12" fmla="*/ 133 w 2736"/>
                      <a:gd name="T13" fmla="*/ 59 h 504"/>
                      <a:gd name="T14" fmla="*/ 0 w 2736"/>
                      <a:gd name="T15" fmla="*/ 10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FFE103"/>
                      </a:gs>
                      <a:gs pos="100000">
                        <a:srgbClr val="FE1F08"/>
                      </a:gs>
                    </a:gsLst>
                    <a:lin ang="108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defTabSz="498727"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buNone/>
                    </a:pPr>
                    <a:endParaRPr lang="en-PH" sz="1800" smtClean="0">
                      <a:solidFill>
                        <a:srgbClr val="FFFFFF"/>
                      </a:solidFill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143" name="Freeform 39"/>
                  <p:cNvSpPr>
                    <a:spLocks noChangeArrowheads="1"/>
                  </p:cNvSpPr>
                  <p:nvPr/>
                </p:nvSpPr>
                <p:spPr bwMode="auto">
                  <a:xfrm rot="18900000" flipH="1">
                    <a:off x="4131" y="1049"/>
                    <a:ext cx="299" cy="158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82 w 1769"/>
                      <a:gd name="T3" fmla="*/ 11 h 791"/>
                      <a:gd name="T4" fmla="*/ 196 w 1769"/>
                      <a:gd name="T5" fmla="*/ 40 h 791"/>
                      <a:gd name="T6" fmla="*/ 272 w 1769"/>
                      <a:gd name="T7" fmla="*/ 86 h 791"/>
                      <a:gd name="T8" fmla="*/ 297 w 1769"/>
                      <a:gd name="T9" fmla="*/ 122 h 791"/>
                      <a:gd name="T10" fmla="*/ 285 w 1769"/>
                      <a:gd name="T11" fmla="*/ 157 h 791"/>
                      <a:gd name="T12" fmla="*/ 269 w 1769"/>
                      <a:gd name="T13" fmla="*/ 126 h 791"/>
                      <a:gd name="T14" fmla="*/ 235 w 1769"/>
                      <a:gd name="T15" fmla="*/ 91 h 791"/>
                      <a:gd name="T16" fmla="*/ 187 w 1769"/>
                      <a:gd name="T17" fmla="*/ 59 h 791"/>
                      <a:gd name="T18" fmla="*/ 98 w 1769"/>
                      <a:gd name="T19" fmla="*/ 30 h 791"/>
                      <a:gd name="T20" fmla="*/ 0 w 1769"/>
                      <a:gd name="T21" fmla="*/ 15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FE1F08"/>
                      </a:gs>
                      <a:gs pos="100000">
                        <a:srgbClr val="0000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defTabSz="498727"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buNone/>
                    </a:pPr>
                    <a:endParaRPr lang="en-PH" sz="1800" smtClean="0">
                      <a:solidFill>
                        <a:srgbClr val="FFFFFF"/>
                      </a:solidFill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1068" name="Group 40"/>
                <p:cNvGrpSpPr>
                  <a:grpSpLocks/>
                </p:cNvGrpSpPr>
                <p:nvPr/>
              </p:nvGrpSpPr>
              <p:grpSpPr bwMode="auto">
                <a:xfrm>
                  <a:off x="3971" y="541"/>
                  <a:ext cx="798" cy="664"/>
                  <a:chOff x="3971" y="541"/>
                  <a:chExt cx="798" cy="664"/>
                </a:xfrm>
              </p:grpSpPr>
              <p:sp>
                <p:nvSpPr>
                  <p:cNvPr id="1140" name="Freeform 41"/>
                  <p:cNvSpPr>
                    <a:spLocks noChangeArrowheads="1"/>
                  </p:cNvSpPr>
                  <p:nvPr/>
                </p:nvSpPr>
                <p:spPr bwMode="auto">
                  <a:xfrm rot="19500000" flipH="1">
                    <a:off x="4203" y="698"/>
                    <a:ext cx="587" cy="112"/>
                  </a:xfrm>
                  <a:custGeom>
                    <a:avLst/>
                    <a:gdLst>
                      <a:gd name="T0" fmla="*/ 0 w 2736"/>
                      <a:gd name="T1" fmla="*/ 112 h 504"/>
                      <a:gd name="T2" fmla="*/ 185 w 2736"/>
                      <a:gd name="T3" fmla="*/ 37 h 504"/>
                      <a:gd name="T4" fmla="*/ 381 w 2736"/>
                      <a:gd name="T5" fmla="*/ 5 h 504"/>
                      <a:gd name="T6" fmla="*/ 587 w 2736"/>
                      <a:gd name="T7" fmla="*/ 5 h 504"/>
                      <a:gd name="T8" fmla="*/ 584 w 2736"/>
                      <a:gd name="T9" fmla="*/ 23 h 504"/>
                      <a:gd name="T10" fmla="*/ 378 w 2736"/>
                      <a:gd name="T11" fmla="*/ 23 h 504"/>
                      <a:gd name="T12" fmla="*/ 140 w 2736"/>
                      <a:gd name="T13" fmla="*/ 65 h 504"/>
                      <a:gd name="T14" fmla="*/ 0 w 2736"/>
                      <a:gd name="T15" fmla="*/ 11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FFE103"/>
                      </a:gs>
                      <a:gs pos="100000">
                        <a:srgbClr val="FE1F08"/>
                      </a:gs>
                    </a:gsLst>
                    <a:lin ang="108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defTabSz="498727"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buNone/>
                    </a:pPr>
                    <a:endParaRPr lang="en-PH" sz="1800" smtClean="0">
                      <a:solidFill>
                        <a:srgbClr val="FFFFFF"/>
                      </a:solidFill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141" name="Freeform 42"/>
                  <p:cNvSpPr>
                    <a:spLocks noChangeArrowheads="1"/>
                  </p:cNvSpPr>
                  <p:nvPr/>
                </p:nvSpPr>
                <p:spPr bwMode="auto">
                  <a:xfrm rot="19500000" flipH="1">
                    <a:off x="3993" y="955"/>
                    <a:ext cx="315" cy="176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86 w 1769"/>
                      <a:gd name="T3" fmla="*/ 12 h 791"/>
                      <a:gd name="T4" fmla="*/ 206 w 1769"/>
                      <a:gd name="T5" fmla="*/ 45 h 791"/>
                      <a:gd name="T6" fmla="*/ 287 w 1769"/>
                      <a:gd name="T7" fmla="*/ 96 h 791"/>
                      <a:gd name="T8" fmla="*/ 313 w 1769"/>
                      <a:gd name="T9" fmla="*/ 136 h 791"/>
                      <a:gd name="T10" fmla="*/ 301 w 1769"/>
                      <a:gd name="T11" fmla="*/ 175 h 791"/>
                      <a:gd name="T12" fmla="*/ 283 w 1769"/>
                      <a:gd name="T13" fmla="*/ 141 h 791"/>
                      <a:gd name="T14" fmla="*/ 247 w 1769"/>
                      <a:gd name="T15" fmla="*/ 101 h 791"/>
                      <a:gd name="T16" fmla="*/ 197 w 1769"/>
                      <a:gd name="T17" fmla="*/ 66 h 791"/>
                      <a:gd name="T18" fmla="*/ 103 w 1769"/>
                      <a:gd name="T19" fmla="*/ 34 h 791"/>
                      <a:gd name="T20" fmla="*/ 0 w 1769"/>
                      <a:gd name="T21" fmla="*/ 17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FE1F08"/>
                      </a:gs>
                      <a:gs pos="100000">
                        <a:srgbClr val="0000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defTabSz="498727"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buNone/>
                    </a:pPr>
                    <a:endParaRPr lang="en-PH" sz="1800" smtClean="0">
                      <a:solidFill>
                        <a:srgbClr val="FFFFFF"/>
                      </a:solidFill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1069" name="Group 43"/>
                <p:cNvGrpSpPr>
                  <a:grpSpLocks/>
                </p:cNvGrpSpPr>
                <p:nvPr/>
              </p:nvGrpSpPr>
              <p:grpSpPr bwMode="auto">
                <a:xfrm>
                  <a:off x="3960" y="521"/>
                  <a:ext cx="813" cy="518"/>
                  <a:chOff x="3960" y="521"/>
                  <a:chExt cx="813" cy="518"/>
                </a:xfrm>
              </p:grpSpPr>
              <p:sp>
                <p:nvSpPr>
                  <p:cNvPr id="1138" name="Freeform 44"/>
                  <p:cNvSpPr>
                    <a:spLocks noChangeArrowheads="1"/>
                  </p:cNvSpPr>
                  <p:nvPr/>
                </p:nvSpPr>
                <p:spPr bwMode="auto">
                  <a:xfrm rot="20040000" flipH="1">
                    <a:off x="4221" y="638"/>
                    <a:ext cx="561" cy="98"/>
                  </a:xfrm>
                  <a:custGeom>
                    <a:avLst/>
                    <a:gdLst>
                      <a:gd name="T0" fmla="*/ 0 w 2736"/>
                      <a:gd name="T1" fmla="*/ 98 h 504"/>
                      <a:gd name="T2" fmla="*/ 177 w 2736"/>
                      <a:gd name="T3" fmla="*/ 33 h 504"/>
                      <a:gd name="T4" fmla="*/ 364 w 2736"/>
                      <a:gd name="T5" fmla="*/ 5 h 504"/>
                      <a:gd name="T6" fmla="*/ 561 w 2736"/>
                      <a:gd name="T7" fmla="*/ 5 h 504"/>
                      <a:gd name="T8" fmla="*/ 558 w 2736"/>
                      <a:gd name="T9" fmla="*/ 20 h 504"/>
                      <a:gd name="T10" fmla="*/ 362 w 2736"/>
                      <a:gd name="T11" fmla="*/ 20 h 504"/>
                      <a:gd name="T12" fmla="*/ 134 w 2736"/>
                      <a:gd name="T13" fmla="*/ 57 h 504"/>
                      <a:gd name="T14" fmla="*/ 0 w 2736"/>
                      <a:gd name="T15" fmla="*/ 98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FFE103"/>
                      </a:gs>
                      <a:gs pos="100000">
                        <a:srgbClr val="FE1F08"/>
                      </a:gs>
                    </a:gsLst>
                    <a:lin ang="108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defTabSz="498727"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buNone/>
                    </a:pPr>
                    <a:endParaRPr lang="en-PH" sz="1800" smtClean="0">
                      <a:solidFill>
                        <a:srgbClr val="FFFFFF"/>
                      </a:solidFill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139" name="Freeform 45"/>
                  <p:cNvSpPr>
                    <a:spLocks noChangeArrowheads="1"/>
                  </p:cNvSpPr>
                  <p:nvPr/>
                </p:nvSpPr>
                <p:spPr bwMode="auto">
                  <a:xfrm rot="20040000" flipH="1">
                    <a:off x="3979" y="827"/>
                    <a:ext cx="301" cy="154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83 w 1769"/>
                      <a:gd name="T3" fmla="*/ 11 h 791"/>
                      <a:gd name="T4" fmla="*/ 197 w 1769"/>
                      <a:gd name="T5" fmla="*/ 39 h 791"/>
                      <a:gd name="T6" fmla="*/ 274 w 1769"/>
                      <a:gd name="T7" fmla="*/ 84 h 791"/>
                      <a:gd name="T8" fmla="*/ 299 w 1769"/>
                      <a:gd name="T9" fmla="*/ 119 h 791"/>
                      <a:gd name="T10" fmla="*/ 287 w 1769"/>
                      <a:gd name="T11" fmla="*/ 153 h 791"/>
                      <a:gd name="T12" fmla="*/ 270 w 1769"/>
                      <a:gd name="T13" fmla="*/ 123 h 791"/>
                      <a:gd name="T14" fmla="*/ 236 w 1769"/>
                      <a:gd name="T15" fmla="*/ 88 h 791"/>
                      <a:gd name="T16" fmla="*/ 189 w 1769"/>
                      <a:gd name="T17" fmla="*/ 58 h 791"/>
                      <a:gd name="T18" fmla="*/ 99 w 1769"/>
                      <a:gd name="T19" fmla="*/ 30 h 791"/>
                      <a:gd name="T20" fmla="*/ 0 w 1769"/>
                      <a:gd name="T21" fmla="*/ 15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FE1F08"/>
                      </a:gs>
                      <a:gs pos="100000">
                        <a:srgbClr val="000000"/>
                      </a:gs>
                    </a:gsLst>
                    <a:lin ang="108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defTabSz="498727"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buNone/>
                    </a:pPr>
                    <a:endParaRPr lang="en-PH" sz="1800" smtClean="0">
                      <a:solidFill>
                        <a:srgbClr val="FFFFFF"/>
                      </a:solidFill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1070" name="Group 46"/>
                <p:cNvGrpSpPr>
                  <a:grpSpLocks/>
                </p:cNvGrpSpPr>
                <p:nvPr/>
              </p:nvGrpSpPr>
              <p:grpSpPr bwMode="auto">
                <a:xfrm>
                  <a:off x="3952" y="496"/>
                  <a:ext cx="823" cy="419"/>
                  <a:chOff x="3952" y="496"/>
                  <a:chExt cx="823" cy="419"/>
                </a:xfrm>
              </p:grpSpPr>
              <p:sp>
                <p:nvSpPr>
                  <p:cNvPr id="1136" name="Freeform 47"/>
                  <p:cNvSpPr>
                    <a:spLocks noChangeArrowheads="1"/>
                  </p:cNvSpPr>
                  <p:nvPr/>
                </p:nvSpPr>
                <p:spPr bwMode="auto">
                  <a:xfrm rot="20520000" flipH="1">
                    <a:off x="4231" y="577"/>
                    <a:ext cx="542" cy="108"/>
                  </a:xfrm>
                  <a:custGeom>
                    <a:avLst/>
                    <a:gdLst>
                      <a:gd name="T0" fmla="*/ 0 w 2736"/>
                      <a:gd name="T1" fmla="*/ 108 h 504"/>
                      <a:gd name="T2" fmla="*/ 171 w 2736"/>
                      <a:gd name="T3" fmla="*/ 36 h 504"/>
                      <a:gd name="T4" fmla="*/ 352 w 2736"/>
                      <a:gd name="T5" fmla="*/ 5 h 504"/>
                      <a:gd name="T6" fmla="*/ 542 w 2736"/>
                      <a:gd name="T7" fmla="*/ 5 h 504"/>
                      <a:gd name="T8" fmla="*/ 539 w 2736"/>
                      <a:gd name="T9" fmla="*/ 22 h 504"/>
                      <a:gd name="T10" fmla="*/ 349 w 2736"/>
                      <a:gd name="T11" fmla="*/ 22 h 504"/>
                      <a:gd name="T12" fmla="*/ 130 w 2736"/>
                      <a:gd name="T13" fmla="*/ 63 h 504"/>
                      <a:gd name="T14" fmla="*/ 0 w 2736"/>
                      <a:gd name="T15" fmla="*/ 108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FFE103"/>
                      </a:gs>
                      <a:gs pos="100000">
                        <a:srgbClr val="FE1F08"/>
                      </a:gs>
                    </a:gsLst>
                    <a:lin ang="108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defTabSz="498727"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buNone/>
                    </a:pPr>
                    <a:endParaRPr lang="en-PH" sz="1800" smtClean="0">
                      <a:solidFill>
                        <a:srgbClr val="FFFFFF"/>
                      </a:solidFill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137" name="Freeform 48"/>
                  <p:cNvSpPr>
                    <a:spLocks noChangeArrowheads="1"/>
                  </p:cNvSpPr>
                  <p:nvPr/>
                </p:nvSpPr>
                <p:spPr bwMode="auto">
                  <a:xfrm rot="20520000" flipH="1">
                    <a:off x="3971" y="704"/>
                    <a:ext cx="291" cy="170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80 w 1769"/>
                      <a:gd name="T3" fmla="*/ 12 h 791"/>
                      <a:gd name="T4" fmla="*/ 190 w 1769"/>
                      <a:gd name="T5" fmla="*/ 43 h 791"/>
                      <a:gd name="T6" fmla="*/ 265 w 1769"/>
                      <a:gd name="T7" fmla="*/ 93 h 791"/>
                      <a:gd name="T8" fmla="*/ 289 w 1769"/>
                      <a:gd name="T9" fmla="*/ 131 h 791"/>
                      <a:gd name="T10" fmla="*/ 278 w 1769"/>
                      <a:gd name="T11" fmla="*/ 169 h 791"/>
                      <a:gd name="T12" fmla="*/ 261 w 1769"/>
                      <a:gd name="T13" fmla="*/ 136 h 791"/>
                      <a:gd name="T14" fmla="*/ 228 w 1769"/>
                      <a:gd name="T15" fmla="*/ 98 h 791"/>
                      <a:gd name="T16" fmla="*/ 182 w 1769"/>
                      <a:gd name="T17" fmla="*/ 64 h 791"/>
                      <a:gd name="T18" fmla="*/ 96 w 1769"/>
                      <a:gd name="T19" fmla="*/ 33 h 791"/>
                      <a:gd name="T20" fmla="*/ 0 w 1769"/>
                      <a:gd name="T21" fmla="*/ 16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FE1F08"/>
                      </a:gs>
                      <a:gs pos="100000">
                        <a:srgbClr val="000000"/>
                      </a:gs>
                    </a:gsLst>
                    <a:lin ang="108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defTabSz="498727"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buNone/>
                    </a:pPr>
                    <a:endParaRPr lang="en-PH" sz="1800" smtClean="0">
                      <a:solidFill>
                        <a:srgbClr val="FFFFFF"/>
                      </a:solidFill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1071" name="Group 49"/>
                <p:cNvGrpSpPr>
                  <a:grpSpLocks/>
                </p:cNvGrpSpPr>
                <p:nvPr/>
              </p:nvGrpSpPr>
              <p:grpSpPr bwMode="auto">
                <a:xfrm>
                  <a:off x="3993" y="470"/>
                  <a:ext cx="769" cy="262"/>
                  <a:chOff x="3993" y="470"/>
                  <a:chExt cx="769" cy="262"/>
                </a:xfrm>
              </p:grpSpPr>
              <p:sp>
                <p:nvSpPr>
                  <p:cNvPr id="1134" name="Freeform 50"/>
                  <p:cNvSpPr>
                    <a:spLocks noChangeArrowheads="1"/>
                  </p:cNvSpPr>
                  <p:nvPr/>
                </p:nvSpPr>
                <p:spPr bwMode="auto">
                  <a:xfrm rot="21120000" flipH="1">
                    <a:off x="4260" y="504"/>
                    <a:ext cx="499" cy="100"/>
                  </a:xfrm>
                  <a:custGeom>
                    <a:avLst/>
                    <a:gdLst>
                      <a:gd name="T0" fmla="*/ 0 w 2736"/>
                      <a:gd name="T1" fmla="*/ 100 h 504"/>
                      <a:gd name="T2" fmla="*/ 158 w 2736"/>
                      <a:gd name="T3" fmla="*/ 33 h 504"/>
                      <a:gd name="T4" fmla="*/ 324 w 2736"/>
                      <a:gd name="T5" fmla="*/ 5 h 504"/>
                      <a:gd name="T6" fmla="*/ 499 w 2736"/>
                      <a:gd name="T7" fmla="*/ 5 h 504"/>
                      <a:gd name="T8" fmla="*/ 496 w 2736"/>
                      <a:gd name="T9" fmla="*/ 20 h 504"/>
                      <a:gd name="T10" fmla="*/ 322 w 2736"/>
                      <a:gd name="T11" fmla="*/ 20 h 504"/>
                      <a:gd name="T12" fmla="*/ 119 w 2736"/>
                      <a:gd name="T13" fmla="*/ 58 h 504"/>
                      <a:gd name="T14" fmla="*/ 0 w 2736"/>
                      <a:gd name="T15" fmla="*/ 10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FFE103"/>
                      </a:gs>
                      <a:gs pos="100000">
                        <a:srgbClr val="FE1F08"/>
                      </a:gs>
                    </a:gsLst>
                    <a:lin ang="108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defTabSz="498727"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buNone/>
                    </a:pPr>
                    <a:endParaRPr lang="en-PH" sz="1800" smtClean="0">
                      <a:solidFill>
                        <a:srgbClr val="FFFFFF"/>
                      </a:solidFill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135" name="Freeform 51"/>
                  <p:cNvSpPr>
                    <a:spLocks noChangeArrowheads="1"/>
                  </p:cNvSpPr>
                  <p:nvPr/>
                </p:nvSpPr>
                <p:spPr bwMode="auto">
                  <a:xfrm rot="21120000" flipH="1">
                    <a:off x="4003" y="557"/>
                    <a:ext cx="268" cy="157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73 w 1769"/>
                      <a:gd name="T3" fmla="*/ 11 h 791"/>
                      <a:gd name="T4" fmla="*/ 175 w 1769"/>
                      <a:gd name="T5" fmla="*/ 40 h 791"/>
                      <a:gd name="T6" fmla="*/ 244 w 1769"/>
                      <a:gd name="T7" fmla="*/ 86 h 791"/>
                      <a:gd name="T8" fmla="*/ 266 w 1769"/>
                      <a:gd name="T9" fmla="*/ 121 h 791"/>
                      <a:gd name="T10" fmla="*/ 256 w 1769"/>
                      <a:gd name="T11" fmla="*/ 156 h 791"/>
                      <a:gd name="T12" fmla="*/ 241 w 1769"/>
                      <a:gd name="T13" fmla="*/ 125 h 791"/>
                      <a:gd name="T14" fmla="*/ 210 w 1769"/>
                      <a:gd name="T15" fmla="*/ 90 h 791"/>
                      <a:gd name="T16" fmla="*/ 168 w 1769"/>
                      <a:gd name="T17" fmla="*/ 59 h 791"/>
                      <a:gd name="T18" fmla="*/ 88 w 1769"/>
                      <a:gd name="T19" fmla="*/ 30 h 791"/>
                      <a:gd name="T20" fmla="*/ 0 w 1769"/>
                      <a:gd name="T21" fmla="*/ 15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FE1F08"/>
                      </a:gs>
                      <a:gs pos="100000">
                        <a:srgbClr val="000000"/>
                      </a:gs>
                    </a:gsLst>
                    <a:lin ang="108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defTabSz="498727"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buNone/>
                    </a:pPr>
                    <a:endParaRPr lang="en-PH" sz="1800" smtClean="0">
                      <a:solidFill>
                        <a:srgbClr val="FFFFFF"/>
                      </a:solidFill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1072" name="Group 52"/>
                <p:cNvGrpSpPr>
                  <a:grpSpLocks/>
                </p:cNvGrpSpPr>
                <p:nvPr/>
              </p:nvGrpSpPr>
              <p:grpSpPr bwMode="auto">
                <a:xfrm>
                  <a:off x="4052" y="454"/>
                  <a:ext cx="698" cy="118"/>
                  <a:chOff x="4052" y="454"/>
                  <a:chExt cx="698" cy="118"/>
                </a:xfrm>
              </p:grpSpPr>
              <p:sp>
                <p:nvSpPr>
                  <p:cNvPr id="1132" name="Freeform 53"/>
                  <p:cNvSpPr>
                    <a:spLocks noChangeArrowheads="1"/>
                  </p:cNvSpPr>
                  <p:nvPr/>
                </p:nvSpPr>
                <p:spPr bwMode="auto">
                  <a:xfrm rot="120000" flipH="1">
                    <a:off x="4296" y="467"/>
                    <a:ext cx="454" cy="71"/>
                  </a:xfrm>
                  <a:custGeom>
                    <a:avLst/>
                    <a:gdLst>
                      <a:gd name="T0" fmla="*/ 0 w 2736"/>
                      <a:gd name="T1" fmla="*/ 71 h 504"/>
                      <a:gd name="T2" fmla="*/ 143 w 2736"/>
                      <a:gd name="T3" fmla="*/ 24 h 504"/>
                      <a:gd name="T4" fmla="*/ 295 w 2736"/>
                      <a:gd name="T5" fmla="*/ 3 h 504"/>
                      <a:gd name="T6" fmla="*/ 454 w 2736"/>
                      <a:gd name="T7" fmla="*/ 3 h 504"/>
                      <a:gd name="T8" fmla="*/ 451 w 2736"/>
                      <a:gd name="T9" fmla="*/ 15 h 504"/>
                      <a:gd name="T10" fmla="*/ 293 w 2736"/>
                      <a:gd name="T11" fmla="*/ 15 h 504"/>
                      <a:gd name="T12" fmla="*/ 109 w 2736"/>
                      <a:gd name="T13" fmla="*/ 41 h 504"/>
                      <a:gd name="T14" fmla="*/ 0 w 2736"/>
                      <a:gd name="T15" fmla="*/ 7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FFE103"/>
                      </a:gs>
                      <a:gs pos="100000">
                        <a:srgbClr val="FE1F08"/>
                      </a:gs>
                    </a:gsLst>
                    <a:lin ang="108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defTabSz="498727"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buNone/>
                    </a:pPr>
                    <a:endParaRPr lang="en-PH" sz="1800" smtClean="0">
                      <a:solidFill>
                        <a:srgbClr val="FFFFFF"/>
                      </a:solidFill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133" name="Freeform 54"/>
                  <p:cNvSpPr>
                    <a:spLocks noChangeArrowheads="1"/>
                  </p:cNvSpPr>
                  <p:nvPr/>
                </p:nvSpPr>
                <p:spPr bwMode="auto">
                  <a:xfrm rot="120000" flipH="1">
                    <a:off x="4053" y="458"/>
                    <a:ext cx="244" cy="110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7 w 1769"/>
                      <a:gd name="T3" fmla="*/ 8 h 791"/>
                      <a:gd name="T4" fmla="*/ 160 w 1769"/>
                      <a:gd name="T5" fmla="*/ 28 h 791"/>
                      <a:gd name="T6" fmla="*/ 222 w 1769"/>
                      <a:gd name="T7" fmla="*/ 60 h 791"/>
                      <a:gd name="T8" fmla="*/ 242 w 1769"/>
                      <a:gd name="T9" fmla="*/ 85 h 791"/>
                      <a:gd name="T10" fmla="*/ 233 w 1769"/>
                      <a:gd name="T11" fmla="*/ 109 h 791"/>
                      <a:gd name="T12" fmla="*/ 219 w 1769"/>
                      <a:gd name="T13" fmla="*/ 88 h 791"/>
                      <a:gd name="T14" fmla="*/ 192 w 1769"/>
                      <a:gd name="T15" fmla="*/ 63 h 791"/>
                      <a:gd name="T16" fmla="*/ 153 w 1769"/>
                      <a:gd name="T17" fmla="*/ 41 h 791"/>
                      <a:gd name="T18" fmla="*/ 80 w 1769"/>
                      <a:gd name="T19" fmla="*/ 21 h 791"/>
                      <a:gd name="T20" fmla="*/ 0 w 1769"/>
                      <a:gd name="T21" fmla="*/ 11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FE1F08"/>
                      </a:gs>
                      <a:gs pos="100000">
                        <a:srgbClr val="000000"/>
                      </a:gs>
                    </a:gsLst>
                    <a:lin ang="108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defTabSz="498727"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buNone/>
                    </a:pPr>
                    <a:endParaRPr lang="en-PH" sz="1800" smtClean="0">
                      <a:solidFill>
                        <a:srgbClr val="FFFFFF"/>
                      </a:solidFill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1073" name="Group 55"/>
                <p:cNvGrpSpPr>
                  <a:grpSpLocks/>
                </p:cNvGrpSpPr>
                <p:nvPr/>
              </p:nvGrpSpPr>
              <p:grpSpPr bwMode="auto">
                <a:xfrm>
                  <a:off x="4146" y="321"/>
                  <a:ext cx="619" cy="209"/>
                  <a:chOff x="4146" y="321"/>
                  <a:chExt cx="619" cy="209"/>
                </a:xfrm>
              </p:grpSpPr>
              <p:sp>
                <p:nvSpPr>
                  <p:cNvPr id="1130" name="Freeform 56"/>
                  <p:cNvSpPr>
                    <a:spLocks noChangeArrowheads="1"/>
                  </p:cNvSpPr>
                  <p:nvPr/>
                </p:nvSpPr>
                <p:spPr bwMode="auto">
                  <a:xfrm rot="840000" flipH="1">
                    <a:off x="4364" y="414"/>
                    <a:ext cx="399" cy="69"/>
                  </a:xfrm>
                  <a:custGeom>
                    <a:avLst/>
                    <a:gdLst>
                      <a:gd name="T0" fmla="*/ 0 w 2736"/>
                      <a:gd name="T1" fmla="*/ 69 h 504"/>
                      <a:gd name="T2" fmla="*/ 126 w 2736"/>
                      <a:gd name="T3" fmla="*/ 23 h 504"/>
                      <a:gd name="T4" fmla="*/ 259 w 2736"/>
                      <a:gd name="T5" fmla="*/ 3 h 504"/>
                      <a:gd name="T6" fmla="*/ 399 w 2736"/>
                      <a:gd name="T7" fmla="*/ 3 h 504"/>
                      <a:gd name="T8" fmla="*/ 397 w 2736"/>
                      <a:gd name="T9" fmla="*/ 14 h 504"/>
                      <a:gd name="T10" fmla="*/ 257 w 2736"/>
                      <a:gd name="T11" fmla="*/ 14 h 504"/>
                      <a:gd name="T12" fmla="*/ 95 w 2736"/>
                      <a:gd name="T13" fmla="*/ 40 h 504"/>
                      <a:gd name="T14" fmla="*/ 0 w 2736"/>
                      <a:gd name="T15" fmla="*/ 6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FFE103"/>
                      </a:gs>
                      <a:gs pos="100000">
                        <a:srgbClr val="FE1F08"/>
                      </a:gs>
                    </a:gsLst>
                    <a:lin ang="108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defTabSz="498727"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buNone/>
                    </a:pPr>
                    <a:endParaRPr lang="en-PH" sz="1800" smtClean="0">
                      <a:solidFill>
                        <a:srgbClr val="FFFFFF"/>
                      </a:solidFill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131" name="Freeform 57"/>
                  <p:cNvSpPr>
                    <a:spLocks noChangeArrowheads="1"/>
                  </p:cNvSpPr>
                  <p:nvPr/>
                </p:nvSpPr>
                <p:spPr bwMode="auto">
                  <a:xfrm rot="840000" flipH="1">
                    <a:off x="4155" y="345"/>
                    <a:ext cx="214" cy="109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9 w 1769"/>
                      <a:gd name="T3" fmla="*/ 8 h 791"/>
                      <a:gd name="T4" fmla="*/ 140 w 1769"/>
                      <a:gd name="T5" fmla="*/ 28 h 791"/>
                      <a:gd name="T6" fmla="*/ 195 w 1769"/>
                      <a:gd name="T7" fmla="*/ 60 h 791"/>
                      <a:gd name="T8" fmla="*/ 212 w 1769"/>
                      <a:gd name="T9" fmla="*/ 84 h 791"/>
                      <a:gd name="T10" fmla="*/ 204 w 1769"/>
                      <a:gd name="T11" fmla="*/ 108 h 791"/>
                      <a:gd name="T12" fmla="*/ 192 w 1769"/>
                      <a:gd name="T13" fmla="*/ 87 h 791"/>
                      <a:gd name="T14" fmla="*/ 168 w 1769"/>
                      <a:gd name="T15" fmla="*/ 63 h 791"/>
                      <a:gd name="T16" fmla="*/ 134 w 1769"/>
                      <a:gd name="T17" fmla="*/ 41 h 791"/>
                      <a:gd name="T18" fmla="*/ 70 w 1769"/>
                      <a:gd name="T19" fmla="*/ 21 h 791"/>
                      <a:gd name="T20" fmla="*/ 0 w 1769"/>
                      <a:gd name="T21" fmla="*/ 10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FE1F08"/>
                      </a:gs>
                      <a:gs pos="100000">
                        <a:srgbClr val="000000"/>
                      </a:gs>
                    </a:gsLst>
                    <a:lin ang="108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defTabSz="498727"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buNone/>
                    </a:pPr>
                    <a:endParaRPr lang="en-PH" sz="1800" smtClean="0">
                      <a:solidFill>
                        <a:srgbClr val="FFFFFF"/>
                      </a:solidFill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1074" name="Group 58"/>
                <p:cNvGrpSpPr>
                  <a:grpSpLocks/>
                </p:cNvGrpSpPr>
                <p:nvPr/>
              </p:nvGrpSpPr>
              <p:grpSpPr bwMode="auto">
                <a:xfrm>
                  <a:off x="4181" y="248"/>
                  <a:ext cx="611" cy="283"/>
                  <a:chOff x="4181" y="248"/>
                  <a:chExt cx="611" cy="283"/>
                </a:xfrm>
              </p:grpSpPr>
              <p:sp>
                <p:nvSpPr>
                  <p:cNvPr id="1128" name="Freeform 59"/>
                  <p:cNvSpPr>
                    <a:spLocks noChangeArrowheads="1"/>
                  </p:cNvSpPr>
                  <p:nvPr/>
                </p:nvSpPr>
                <p:spPr bwMode="auto">
                  <a:xfrm rot="1260000" flipH="1">
                    <a:off x="4395" y="394"/>
                    <a:ext cx="398" cy="70"/>
                  </a:xfrm>
                  <a:custGeom>
                    <a:avLst/>
                    <a:gdLst>
                      <a:gd name="T0" fmla="*/ 0 w 2736"/>
                      <a:gd name="T1" fmla="*/ 70 h 504"/>
                      <a:gd name="T2" fmla="*/ 126 w 2736"/>
                      <a:gd name="T3" fmla="*/ 23 h 504"/>
                      <a:gd name="T4" fmla="*/ 258 w 2736"/>
                      <a:gd name="T5" fmla="*/ 3 h 504"/>
                      <a:gd name="T6" fmla="*/ 398 w 2736"/>
                      <a:gd name="T7" fmla="*/ 3 h 504"/>
                      <a:gd name="T8" fmla="*/ 396 w 2736"/>
                      <a:gd name="T9" fmla="*/ 14 h 504"/>
                      <a:gd name="T10" fmla="*/ 257 w 2736"/>
                      <a:gd name="T11" fmla="*/ 14 h 504"/>
                      <a:gd name="T12" fmla="*/ 95 w 2736"/>
                      <a:gd name="T13" fmla="*/ 41 h 504"/>
                      <a:gd name="T14" fmla="*/ 0 w 2736"/>
                      <a:gd name="T15" fmla="*/ 7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FFE103"/>
                      </a:gs>
                      <a:gs pos="100000">
                        <a:srgbClr val="FE1F08"/>
                      </a:gs>
                    </a:gsLst>
                    <a:lin ang="108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defTabSz="498727"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buNone/>
                    </a:pPr>
                    <a:endParaRPr lang="en-PH" sz="1800" smtClean="0">
                      <a:solidFill>
                        <a:srgbClr val="FFFFFF"/>
                      </a:solidFill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129" name="Freeform 60"/>
                  <p:cNvSpPr>
                    <a:spLocks noChangeArrowheads="1"/>
                  </p:cNvSpPr>
                  <p:nvPr/>
                </p:nvSpPr>
                <p:spPr bwMode="auto">
                  <a:xfrm rot="1260000" flipH="1">
                    <a:off x="4193" y="284"/>
                    <a:ext cx="214" cy="110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9 w 1769"/>
                      <a:gd name="T3" fmla="*/ 8 h 791"/>
                      <a:gd name="T4" fmla="*/ 140 w 1769"/>
                      <a:gd name="T5" fmla="*/ 28 h 791"/>
                      <a:gd name="T6" fmla="*/ 195 w 1769"/>
                      <a:gd name="T7" fmla="*/ 60 h 791"/>
                      <a:gd name="T8" fmla="*/ 212 w 1769"/>
                      <a:gd name="T9" fmla="*/ 85 h 791"/>
                      <a:gd name="T10" fmla="*/ 204 w 1769"/>
                      <a:gd name="T11" fmla="*/ 109 h 791"/>
                      <a:gd name="T12" fmla="*/ 192 w 1769"/>
                      <a:gd name="T13" fmla="*/ 88 h 791"/>
                      <a:gd name="T14" fmla="*/ 168 w 1769"/>
                      <a:gd name="T15" fmla="*/ 63 h 791"/>
                      <a:gd name="T16" fmla="*/ 134 w 1769"/>
                      <a:gd name="T17" fmla="*/ 41 h 791"/>
                      <a:gd name="T18" fmla="*/ 70 w 1769"/>
                      <a:gd name="T19" fmla="*/ 21 h 791"/>
                      <a:gd name="T20" fmla="*/ 0 w 1769"/>
                      <a:gd name="T21" fmla="*/ 11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FE1F08"/>
                      </a:gs>
                      <a:gs pos="100000">
                        <a:srgbClr val="000000"/>
                      </a:gs>
                    </a:gsLst>
                    <a:lin ang="108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defTabSz="498727"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buNone/>
                    </a:pPr>
                    <a:endParaRPr lang="en-PH" sz="1800" smtClean="0">
                      <a:solidFill>
                        <a:srgbClr val="FFFFFF"/>
                      </a:solidFill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1075" name="Group 61"/>
                <p:cNvGrpSpPr>
                  <a:grpSpLocks/>
                </p:cNvGrpSpPr>
                <p:nvPr/>
              </p:nvGrpSpPr>
              <p:grpSpPr bwMode="auto">
                <a:xfrm>
                  <a:off x="4251" y="140"/>
                  <a:ext cx="570" cy="395"/>
                  <a:chOff x="4251" y="140"/>
                  <a:chExt cx="570" cy="395"/>
                </a:xfrm>
              </p:grpSpPr>
              <p:sp>
                <p:nvSpPr>
                  <p:cNvPr id="1126" name="Freeform 62"/>
                  <p:cNvSpPr>
                    <a:spLocks noChangeArrowheads="1"/>
                  </p:cNvSpPr>
                  <p:nvPr/>
                </p:nvSpPr>
                <p:spPr bwMode="auto">
                  <a:xfrm rot="2040000" flipH="1">
                    <a:off x="4438" y="362"/>
                    <a:ext cx="399" cy="69"/>
                  </a:xfrm>
                  <a:custGeom>
                    <a:avLst/>
                    <a:gdLst>
                      <a:gd name="T0" fmla="*/ 0 w 2736"/>
                      <a:gd name="T1" fmla="*/ 69 h 504"/>
                      <a:gd name="T2" fmla="*/ 126 w 2736"/>
                      <a:gd name="T3" fmla="*/ 23 h 504"/>
                      <a:gd name="T4" fmla="*/ 259 w 2736"/>
                      <a:gd name="T5" fmla="*/ 3 h 504"/>
                      <a:gd name="T6" fmla="*/ 399 w 2736"/>
                      <a:gd name="T7" fmla="*/ 3 h 504"/>
                      <a:gd name="T8" fmla="*/ 397 w 2736"/>
                      <a:gd name="T9" fmla="*/ 14 h 504"/>
                      <a:gd name="T10" fmla="*/ 257 w 2736"/>
                      <a:gd name="T11" fmla="*/ 14 h 504"/>
                      <a:gd name="T12" fmla="*/ 95 w 2736"/>
                      <a:gd name="T13" fmla="*/ 40 h 504"/>
                      <a:gd name="T14" fmla="*/ 0 w 2736"/>
                      <a:gd name="T15" fmla="*/ 6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FFE103"/>
                      </a:gs>
                      <a:gs pos="100000">
                        <a:srgbClr val="FE1F08"/>
                      </a:gs>
                    </a:gsLst>
                    <a:lin ang="108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defTabSz="498727"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buNone/>
                    </a:pPr>
                    <a:endParaRPr lang="en-PH" sz="1800" smtClean="0">
                      <a:solidFill>
                        <a:srgbClr val="FFFFFF"/>
                      </a:solidFill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127" name="Freeform 63"/>
                  <p:cNvSpPr>
                    <a:spLocks noChangeArrowheads="1"/>
                  </p:cNvSpPr>
                  <p:nvPr/>
                </p:nvSpPr>
                <p:spPr bwMode="auto">
                  <a:xfrm rot="2040000" flipH="1">
                    <a:off x="4262" y="191"/>
                    <a:ext cx="214" cy="109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9 w 1769"/>
                      <a:gd name="T3" fmla="*/ 8 h 791"/>
                      <a:gd name="T4" fmla="*/ 140 w 1769"/>
                      <a:gd name="T5" fmla="*/ 28 h 791"/>
                      <a:gd name="T6" fmla="*/ 195 w 1769"/>
                      <a:gd name="T7" fmla="*/ 60 h 791"/>
                      <a:gd name="T8" fmla="*/ 212 w 1769"/>
                      <a:gd name="T9" fmla="*/ 84 h 791"/>
                      <a:gd name="T10" fmla="*/ 204 w 1769"/>
                      <a:gd name="T11" fmla="*/ 108 h 791"/>
                      <a:gd name="T12" fmla="*/ 192 w 1769"/>
                      <a:gd name="T13" fmla="*/ 87 h 791"/>
                      <a:gd name="T14" fmla="*/ 168 w 1769"/>
                      <a:gd name="T15" fmla="*/ 63 h 791"/>
                      <a:gd name="T16" fmla="*/ 134 w 1769"/>
                      <a:gd name="T17" fmla="*/ 41 h 791"/>
                      <a:gd name="T18" fmla="*/ 70 w 1769"/>
                      <a:gd name="T19" fmla="*/ 21 h 791"/>
                      <a:gd name="T20" fmla="*/ 0 w 1769"/>
                      <a:gd name="T21" fmla="*/ 10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FE1F08"/>
                      </a:gs>
                      <a:gs pos="100000">
                        <a:srgbClr val="000000"/>
                      </a:gs>
                    </a:gsLst>
                    <a:lin ang="108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defTabSz="498727"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buNone/>
                    </a:pPr>
                    <a:endParaRPr lang="en-PH" sz="1800" smtClean="0">
                      <a:solidFill>
                        <a:srgbClr val="FFFFFF"/>
                      </a:solidFill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1076" name="Group 64"/>
                <p:cNvGrpSpPr>
                  <a:grpSpLocks/>
                </p:cNvGrpSpPr>
                <p:nvPr/>
              </p:nvGrpSpPr>
              <p:grpSpPr bwMode="auto">
                <a:xfrm>
                  <a:off x="4324" y="37"/>
                  <a:ext cx="518" cy="481"/>
                  <a:chOff x="4324" y="37"/>
                  <a:chExt cx="518" cy="481"/>
                </a:xfrm>
              </p:grpSpPr>
              <p:sp>
                <p:nvSpPr>
                  <p:cNvPr id="1124" name="Freeform 65"/>
                  <p:cNvSpPr>
                    <a:spLocks noChangeArrowheads="1"/>
                  </p:cNvSpPr>
                  <p:nvPr/>
                </p:nvSpPr>
                <p:spPr bwMode="auto">
                  <a:xfrm rot="2700000" flipH="1">
                    <a:off x="4473" y="318"/>
                    <a:ext cx="404" cy="69"/>
                  </a:xfrm>
                  <a:custGeom>
                    <a:avLst/>
                    <a:gdLst>
                      <a:gd name="T0" fmla="*/ 0 w 2736"/>
                      <a:gd name="T1" fmla="*/ 69 h 504"/>
                      <a:gd name="T2" fmla="*/ 128 w 2736"/>
                      <a:gd name="T3" fmla="*/ 23 h 504"/>
                      <a:gd name="T4" fmla="*/ 262 w 2736"/>
                      <a:gd name="T5" fmla="*/ 3 h 504"/>
                      <a:gd name="T6" fmla="*/ 404 w 2736"/>
                      <a:gd name="T7" fmla="*/ 3 h 504"/>
                      <a:gd name="T8" fmla="*/ 402 w 2736"/>
                      <a:gd name="T9" fmla="*/ 14 h 504"/>
                      <a:gd name="T10" fmla="*/ 260 w 2736"/>
                      <a:gd name="T11" fmla="*/ 14 h 504"/>
                      <a:gd name="T12" fmla="*/ 97 w 2736"/>
                      <a:gd name="T13" fmla="*/ 40 h 504"/>
                      <a:gd name="T14" fmla="*/ 0 w 2736"/>
                      <a:gd name="T15" fmla="*/ 6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FFE103"/>
                      </a:gs>
                      <a:gs pos="100000">
                        <a:srgbClr val="FE1F08"/>
                      </a:gs>
                    </a:gsLst>
                    <a:lin ang="108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defTabSz="498727"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buNone/>
                    </a:pPr>
                    <a:endParaRPr lang="en-PH" sz="1800" smtClean="0">
                      <a:solidFill>
                        <a:srgbClr val="FFFFFF"/>
                      </a:solidFill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125" name="Freeform 66"/>
                  <p:cNvSpPr>
                    <a:spLocks noChangeArrowheads="1"/>
                  </p:cNvSpPr>
                  <p:nvPr/>
                </p:nvSpPr>
                <p:spPr bwMode="auto">
                  <a:xfrm rot="2700000" flipH="1">
                    <a:off x="4330" y="98"/>
                    <a:ext cx="217" cy="109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9 w 1769"/>
                      <a:gd name="T3" fmla="*/ 8 h 791"/>
                      <a:gd name="T4" fmla="*/ 142 w 1769"/>
                      <a:gd name="T5" fmla="*/ 28 h 791"/>
                      <a:gd name="T6" fmla="*/ 198 w 1769"/>
                      <a:gd name="T7" fmla="*/ 60 h 791"/>
                      <a:gd name="T8" fmla="*/ 215 w 1769"/>
                      <a:gd name="T9" fmla="*/ 84 h 791"/>
                      <a:gd name="T10" fmla="*/ 207 w 1769"/>
                      <a:gd name="T11" fmla="*/ 108 h 791"/>
                      <a:gd name="T12" fmla="*/ 195 w 1769"/>
                      <a:gd name="T13" fmla="*/ 87 h 791"/>
                      <a:gd name="T14" fmla="*/ 170 w 1769"/>
                      <a:gd name="T15" fmla="*/ 63 h 791"/>
                      <a:gd name="T16" fmla="*/ 136 w 1769"/>
                      <a:gd name="T17" fmla="*/ 41 h 791"/>
                      <a:gd name="T18" fmla="*/ 71 w 1769"/>
                      <a:gd name="T19" fmla="*/ 21 h 791"/>
                      <a:gd name="T20" fmla="*/ 0 w 1769"/>
                      <a:gd name="T21" fmla="*/ 10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FE1F08"/>
                      </a:gs>
                      <a:gs pos="100000">
                        <a:srgbClr val="000000"/>
                      </a:gs>
                    </a:gsLst>
                    <a:lin ang="108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defTabSz="498727"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buNone/>
                    </a:pPr>
                    <a:endParaRPr lang="en-PH" sz="1800" smtClean="0">
                      <a:solidFill>
                        <a:srgbClr val="FFFFFF"/>
                      </a:solidFill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1077" name="Group 67"/>
                <p:cNvGrpSpPr>
                  <a:grpSpLocks/>
                </p:cNvGrpSpPr>
                <p:nvPr/>
              </p:nvGrpSpPr>
              <p:grpSpPr bwMode="auto">
                <a:xfrm>
                  <a:off x="4478" y="13"/>
                  <a:ext cx="385" cy="492"/>
                  <a:chOff x="4478" y="13"/>
                  <a:chExt cx="385" cy="492"/>
                </a:xfrm>
              </p:grpSpPr>
              <p:sp>
                <p:nvSpPr>
                  <p:cNvPr id="1122" name="Freeform 68"/>
                  <p:cNvSpPr>
                    <a:spLocks noChangeArrowheads="1"/>
                  </p:cNvSpPr>
                  <p:nvPr/>
                </p:nvSpPr>
                <p:spPr bwMode="auto">
                  <a:xfrm rot="3480000" flipH="1">
                    <a:off x="4564" y="303"/>
                    <a:ext cx="356" cy="69"/>
                  </a:xfrm>
                  <a:custGeom>
                    <a:avLst/>
                    <a:gdLst>
                      <a:gd name="T0" fmla="*/ 0 w 2736"/>
                      <a:gd name="T1" fmla="*/ 69 h 504"/>
                      <a:gd name="T2" fmla="*/ 112 w 2736"/>
                      <a:gd name="T3" fmla="*/ 23 h 504"/>
                      <a:gd name="T4" fmla="*/ 231 w 2736"/>
                      <a:gd name="T5" fmla="*/ 3 h 504"/>
                      <a:gd name="T6" fmla="*/ 356 w 2736"/>
                      <a:gd name="T7" fmla="*/ 3 h 504"/>
                      <a:gd name="T8" fmla="*/ 354 w 2736"/>
                      <a:gd name="T9" fmla="*/ 14 h 504"/>
                      <a:gd name="T10" fmla="*/ 230 w 2736"/>
                      <a:gd name="T11" fmla="*/ 14 h 504"/>
                      <a:gd name="T12" fmla="*/ 85 w 2736"/>
                      <a:gd name="T13" fmla="*/ 40 h 504"/>
                      <a:gd name="T14" fmla="*/ 0 w 2736"/>
                      <a:gd name="T15" fmla="*/ 6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FFE103"/>
                      </a:gs>
                      <a:gs pos="100000">
                        <a:srgbClr val="FE1F08"/>
                      </a:gs>
                    </a:gsLst>
                    <a:lin ang="108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defTabSz="498727"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buNone/>
                    </a:pPr>
                    <a:endParaRPr lang="en-PH" sz="1800" smtClean="0">
                      <a:solidFill>
                        <a:srgbClr val="FFFFFF"/>
                      </a:solidFill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123" name="Freeform 69"/>
                  <p:cNvSpPr>
                    <a:spLocks noChangeArrowheads="1"/>
                  </p:cNvSpPr>
                  <p:nvPr/>
                </p:nvSpPr>
                <p:spPr bwMode="auto">
                  <a:xfrm rot="3480000" flipH="1">
                    <a:off x="4479" y="71"/>
                    <a:ext cx="191" cy="109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2 w 1769"/>
                      <a:gd name="T3" fmla="*/ 8 h 791"/>
                      <a:gd name="T4" fmla="*/ 125 w 1769"/>
                      <a:gd name="T5" fmla="*/ 28 h 791"/>
                      <a:gd name="T6" fmla="*/ 174 w 1769"/>
                      <a:gd name="T7" fmla="*/ 60 h 791"/>
                      <a:gd name="T8" fmla="*/ 190 w 1769"/>
                      <a:gd name="T9" fmla="*/ 84 h 791"/>
                      <a:gd name="T10" fmla="*/ 182 w 1769"/>
                      <a:gd name="T11" fmla="*/ 108 h 791"/>
                      <a:gd name="T12" fmla="*/ 172 w 1769"/>
                      <a:gd name="T13" fmla="*/ 87 h 791"/>
                      <a:gd name="T14" fmla="*/ 150 w 1769"/>
                      <a:gd name="T15" fmla="*/ 63 h 791"/>
                      <a:gd name="T16" fmla="*/ 120 w 1769"/>
                      <a:gd name="T17" fmla="*/ 41 h 791"/>
                      <a:gd name="T18" fmla="*/ 63 w 1769"/>
                      <a:gd name="T19" fmla="*/ 21 h 791"/>
                      <a:gd name="T20" fmla="*/ 0 w 1769"/>
                      <a:gd name="T21" fmla="*/ 10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FE1F08"/>
                      </a:gs>
                      <a:gs pos="100000">
                        <a:srgbClr val="000000"/>
                      </a:gs>
                    </a:gsLst>
                    <a:lin ang="108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defTabSz="498727"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buNone/>
                    </a:pPr>
                    <a:endParaRPr lang="en-PH" sz="1800" smtClean="0">
                      <a:solidFill>
                        <a:srgbClr val="FFFFFF"/>
                      </a:solidFill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1078" name="Group 70"/>
                <p:cNvGrpSpPr>
                  <a:grpSpLocks/>
                </p:cNvGrpSpPr>
                <p:nvPr/>
              </p:nvGrpSpPr>
              <p:grpSpPr bwMode="auto">
                <a:xfrm>
                  <a:off x="4592" y="-14"/>
                  <a:ext cx="292" cy="510"/>
                  <a:chOff x="4592" y="-14"/>
                  <a:chExt cx="292" cy="510"/>
                </a:xfrm>
              </p:grpSpPr>
              <p:sp>
                <p:nvSpPr>
                  <p:cNvPr id="1120" name="Freeform 71"/>
                  <p:cNvSpPr>
                    <a:spLocks noChangeArrowheads="1"/>
                  </p:cNvSpPr>
                  <p:nvPr/>
                </p:nvSpPr>
                <p:spPr bwMode="auto">
                  <a:xfrm rot="4140000" flipH="1">
                    <a:off x="4621" y="292"/>
                    <a:ext cx="343" cy="69"/>
                  </a:xfrm>
                  <a:custGeom>
                    <a:avLst/>
                    <a:gdLst>
                      <a:gd name="T0" fmla="*/ 0 w 2736"/>
                      <a:gd name="T1" fmla="*/ 69 h 504"/>
                      <a:gd name="T2" fmla="*/ 108 w 2736"/>
                      <a:gd name="T3" fmla="*/ 23 h 504"/>
                      <a:gd name="T4" fmla="*/ 223 w 2736"/>
                      <a:gd name="T5" fmla="*/ 3 h 504"/>
                      <a:gd name="T6" fmla="*/ 343 w 2736"/>
                      <a:gd name="T7" fmla="*/ 3 h 504"/>
                      <a:gd name="T8" fmla="*/ 341 w 2736"/>
                      <a:gd name="T9" fmla="*/ 14 h 504"/>
                      <a:gd name="T10" fmla="*/ 221 w 2736"/>
                      <a:gd name="T11" fmla="*/ 14 h 504"/>
                      <a:gd name="T12" fmla="*/ 82 w 2736"/>
                      <a:gd name="T13" fmla="*/ 40 h 504"/>
                      <a:gd name="T14" fmla="*/ 0 w 2736"/>
                      <a:gd name="T15" fmla="*/ 6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FFE103"/>
                      </a:gs>
                      <a:gs pos="100000">
                        <a:srgbClr val="FE1F08"/>
                      </a:gs>
                    </a:gsLst>
                    <a:lin ang="108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defTabSz="498727"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buNone/>
                    </a:pPr>
                    <a:endParaRPr lang="en-PH" sz="1800" smtClean="0">
                      <a:solidFill>
                        <a:srgbClr val="FFFFFF"/>
                      </a:solidFill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121" name="Freeform 72"/>
                  <p:cNvSpPr>
                    <a:spLocks noChangeArrowheads="1"/>
                  </p:cNvSpPr>
                  <p:nvPr/>
                </p:nvSpPr>
                <p:spPr bwMode="auto">
                  <a:xfrm rot="4140000" flipH="1">
                    <a:off x="4585" y="37"/>
                    <a:ext cx="184" cy="109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0 w 1769"/>
                      <a:gd name="T3" fmla="*/ 8 h 791"/>
                      <a:gd name="T4" fmla="*/ 120 w 1769"/>
                      <a:gd name="T5" fmla="*/ 28 h 791"/>
                      <a:gd name="T6" fmla="*/ 168 w 1769"/>
                      <a:gd name="T7" fmla="*/ 60 h 791"/>
                      <a:gd name="T8" fmla="*/ 183 w 1769"/>
                      <a:gd name="T9" fmla="*/ 84 h 791"/>
                      <a:gd name="T10" fmla="*/ 176 w 1769"/>
                      <a:gd name="T11" fmla="*/ 108 h 791"/>
                      <a:gd name="T12" fmla="*/ 165 w 1769"/>
                      <a:gd name="T13" fmla="*/ 87 h 791"/>
                      <a:gd name="T14" fmla="*/ 144 w 1769"/>
                      <a:gd name="T15" fmla="*/ 63 h 791"/>
                      <a:gd name="T16" fmla="*/ 115 w 1769"/>
                      <a:gd name="T17" fmla="*/ 41 h 791"/>
                      <a:gd name="T18" fmla="*/ 60 w 1769"/>
                      <a:gd name="T19" fmla="*/ 21 h 791"/>
                      <a:gd name="T20" fmla="*/ 0 w 1769"/>
                      <a:gd name="T21" fmla="*/ 10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FE1F08"/>
                      </a:gs>
                      <a:gs pos="100000">
                        <a:srgbClr val="000000"/>
                      </a:gs>
                    </a:gsLst>
                    <a:lin ang="108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defTabSz="498727"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buNone/>
                    </a:pPr>
                    <a:endParaRPr lang="en-PH" sz="1800" smtClean="0">
                      <a:solidFill>
                        <a:srgbClr val="FFFFFF"/>
                      </a:solidFill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1079" name="Group 73"/>
                <p:cNvGrpSpPr>
                  <a:grpSpLocks/>
                </p:cNvGrpSpPr>
                <p:nvPr/>
              </p:nvGrpSpPr>
              <p:grpSpPr bwMode="auto">
                <a:xfrm>
                  <a:off x="4911" y="172"/>
                  <a:ext cx="603" cy="290"/>
                  <a:chOff x="4911" y="172"/>
                  <a:chExt cx="603" cy="290"/>
                </a:xfrm>
              </p:grpSpPr>
              <p:sp>
                <p:nvSpPr>
                  <p:cNvPr id="1118" name="Freeform 74"/>
                  <p:cNvSpPr>
                    <a:spLocks noChangeArrowheads="1"/>
                  </p:cNvSpPr>
                  <p:nvPr/>
                </p:nvSpPr>
                <p:spPr bwMode="auto">
                  <a:xfrm rot="-1320000">
                    <a:off x="4910" y="322"/>
                    <a:ext cx="398" cy="69"/>
                  </a:xfrm>
                  <a:custGeom>
                    <a:avLst/>
                    <a:gdLst>
                      <a:gd name="T0" fmla="*/ 0 w 2736"/>
                      <a:gd name="T1" fmla="*/ 69 h 504"/>
                      <a:gd name="T2" fmla="*/ 126 w 2736"/>
                      <a:gd name="T3" fmla="*/ 23 h 504"/>
                      <a:gd name="T4" fmla="*/ 258 w 2736"/>
                      <a:gd name="T5" fmla="*/ 3 h 504"/>
                      <a:gd name="T6" fmla="*/ 398 w 2736"/>
                      <a:gd name="T7" fmla="*/ 3 h 504"/>
                      <a:gd name="T8" fmla="*/ 396 w 2736"/>
                      <a:gd name="T9" fmla="*/ 14 h 504"/>
                      <a:gd name="T10" fmla="*/ 257 w 2736"/>
                      <a:gd name="T11" fmla="*/ 14 h 504"/>
                      <a:gd name="T12" fmla="*/ 95 w 2736"/>
                      <a:gd name="T13" fmla="*/ 40 h 504"/>
                      <a:gd name="T14" fmla="*/ 0 w 2736"/>
                      <a:gd name="T15" fmla="*/ 6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FE1F08"/>
                      </a:gs>
                      <a:gs pos="100000">
                        <a:srgbClr val="FFE103"/>
                      </a:gs>
                    </a:gsLst>
                    <a:lin ang="108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defTabSz="498727"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buNone/>
                    </a:pPr>
                    <a:endParaRPr lang="en-PH" sz="1800" smtClean="0">
                      <a:solidFill>
                        <a:srgbClr val="FFFFFF"/>
                      </a:solidFill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119" name="Freeform 75"/>
                  <p:cNvSpPr>
                    <a:spLocks noChangeArrowheads="1"/>
                  </p:cNvSpPr>
                  <p:nvPr/>
                </p:nvSpPr>
                <p:spPr bwMode="auto">
                  <a:xfrm rot="-1320000">
                    <a:off x="5287" y="208"/>
                    <a:ext cx="214" cy="109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9 w 1769"/>
                      <a:gd name="T3" fmla="*/ 8 h 791"/>
                      <a:gd name="T4" fmla="*/ 140 w 1769"/>
                      <a:gd name="T5" fmla="*/ 28 h 791"/>
                      <a:gd name="T6" fmla="*/ 195 w 1769"/>
                      <a:gd name="T7" fmla="*/ 60 h 791"/>
                      <a:gd name="T8" fmla="*/ 212 w 1769"/>
                      <a:gd name="T9" fmla="*/ 84 h 791"/>
                      <a:gd name="T10" fmla="*/ 204 w 1769"/>
                      <a:gd name="T11" fmla="*/ 108 h 791"/>
                      <a:gd name="T12" fmla="*/ 192 w 1769"/>
                      <a:gd name="T13" fmla="*/ 87 h 791"/>
                      <a:gd name="T14" fmla="*/ 168 w 1769"/>
                      <a:gd name="T15" fmla="*/ 63 h 791"/>
                      <a:gd name="T16" fmla="*/ 134 w 1769"/>
                      <a:gd name="T17" fmla="*/ 41 h 791"/>
                      <a:gd name="T18" fmla="*/ 70 w 1769"/>
                      <a:gd name="T19" fmla="*/ 21 h 791"/>
                      <a:gd name="T20" fmla="*/ 0 w 1769"/>
                      <a:gd name="T21" fmla="*/ 10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FE1F08"/>
                      </a:gs>
                    </a:gsLst>
                    <a:lin ang="108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defTabSz="498727"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buNone/>
                    </a:pPr>
                    <a:endParaRPr lang="en-PH" sz="1800" smtClean="0">
                      <a:solidFill>
                        <a:srgbClr val="FFFFFF"/>
                      </a:solidFill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1080" name="Group 76"/>
                <p:cNvGrpSpPr>
                  <a:grpSpLocks/>
                </p:cNvGrpSpPr>
                <p:nvPr/>
              </p:nvGrpSpPr>
              <p:grpSpPr bwMode="auto">
                <a:xfrm>
                  <a:off x="4876" y="86"/>
                  <a:ext cx="573" cy="382"/>
                  <a:chOff x="4876" y="86"/>
                  <a:chExt cx="573" cy="382"/>
                </a:xfrm>
              </p:grpSpPr>
              <p:sp>
                <p:nvSpPr>
                  <p:cNvPr id="1116" name="Freeform 77"/>
                  <p:cNvSpPr>
                    <a:spLocks noChangeArrowheads="1"/>
                  </p:cNvSpPr>
                  <p:nvPr/>
                </p:nvSpPr>
                <p:spPr bwMode="auto">
                  <a:xfrm rot="-1920000">
                    <a:off x="4865" y="300"/>
                    <a:ext cx="399" cy="70"/>
                  </a:xfrm>
                  <a:custGeom>
                    <a:avLst/>
                    <a:gdLst>
                      <a:gd name="T0" fmla="*/ 0 w 2736"/>
                      <a:gd name="T1" fmla="*/ 70 h 504"/>
                      <a:gd name="T2" fmla="*/ 126 w 2736"/>
                      <a:gd name="T3" fmla="*/ 23 h 504"/>
                      <a:gd name="T4" fmla="*/ 259 w 2736"/>
                      <a:gd name="T5" fmla="*/ 3 h 504"/>
                      <a:gd name="T6" fmla="*/ 399 w 2736"/>
                      <a:gd name="T7" fmla="*/ 3 h 504"/>
                      <a:gd name="T8" fmla="*/ 397 w 2736"/>
                      <a:gd name="T9" fmla="*/ 14 h 504"/>
                      <a:gd name="T10" fmla="*/ 257 w 2736"/>
                      <a:gd name="T11" fmla="*/ 14 h 504"/>
                      <a:gd name="T12" fmla="*/ 95 w 2736"/>
                      <a:gd name="T13" fmla="*/ 41 h 504"/>
                      <a:gd name="T14" fmla="*/ 0 w 2736"/>
                      <a:gd name="T15" fmla="*/ 7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FE1F08"/>
                      </a:gs>
                      <a:gs pos="100000">
                        <a:srgbClr val="FFE103"/>
                      </a:gs>
                    </a:gsLst>
                    <a:lin ang="108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defTabSz="498727"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buNone/>
                    </a:pPr>
                    <a:endParaRPr lang="en-PH" sz="1800" smtClean="0">
                      <a:solidFill>
                        <a:srgbClr val="FFFFFF"/>
                      </a:solidFill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117" name="Freeform 78"/>
                  <p:cNvSpPr>
                    <a:spLocks noChangeArrowheads="1"/>
                  </p:cNvSpPr>
                  <p:nvPr/>
                </p:nvSpPr>
                <p:spPr bwMode="auto">
                  <a:xfrm rot="-1920000">
                    <a:off x="5222" y="134"/>
                    <a:ext cx="214" cy="110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9 w 1769"/>
                      <a:gd name="T3" fmla="*/ 8 h 791"/>
                      <a:gd name="T4" fmla="*/ 140 w 1769"/>
                      <a:gd name="T5" fmla="*/ 28 h 791"/>
                      <a:gd name="T6" fmla="*/ 195 w 1769"/>
                      <a:gd name="T7" fmla="*/ 60 h 791"/>
                      <a:gd name="T8" fmla="*/ 212 w 1769"/>
                      <a:gd name="T9" fmla="*/ 85 h 791"/>
                      <a:gd name="T10" fmla="*/ 204 w 1769"/>
                      <a:gd name="T11" fmla="*/ 109 h 791"/>
                      <a:gd name="T12" fmla="*/ 192 w 1769"/>
                      <a:gd name="T13" fmla="*/ 88 h 791"/>
                      <a:gd name="T14" fmla="*/ 168 w 1769"/>
                      <a:gd name="T15" fmla="*/ 63 h 791"/>
                      <a:gd name="T16" fmla="*/ 134 w 1769"/>
                      <a:gd name="T17" fmla="*/ 41 h 791"/>
                      <a:gd name="T18" fmla="*/ 70 w 1769"/>
                      <a:gd name="T19" fmla="*/ 21 h 791"/>
                      <a:gd name="T20" fmla="*/ 0 w 1769"/>
                      <a:gd name="T21" fmla="*/ 11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FE1F08"/>
                      </a:gs>
                    </a:gsLst>
                    <a:lin ang="108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defTabSz="498727"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buNone/>
                    </a:pPr>
                    <a:endParaRPr lang="en-PH" sz="1800" smtClean="0">
                      <a:solidFill>
                        <a:srgbClr val="FFFFFF"/>
                      </a:solidFill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1081" name="Freeform 79"/>
                <p:cNvSpPr>
                  <a:spLocks noChangeArrowheads="1"/>
                </p:cNvSpPr>
                <p:nvPr/>
              </p:nvSpPr>
              <p:spPr bwMode="auto">
                <a:xfrm rot="4560000" flipH="1">
                  <a:off x="4675" y="311"/>
                  <a:ext cx="332" cy="47"/>
                </a:xfrm>
                <a:custGeom>
                  <a:avLst/>
                  <a:gdLst>
                    <a:gd name="T0" fmla="*/ 0 w 2736"/>
                    <a:gd name="T1" fmla="*/ 47 h 504"/>
                    <a:gd name="T2" fmla="*/ 105 w 2736"/>
                    <a:gd name="T3" fmla="*/ 16 h 504"/>
                    <a:gd name="T4" fmla="*/ 216 w 2736"/>
                    <a:gd name="T5" fmla="*/ 2 h 504"/>
                    <a:gd name="T6" fmla="*/ 332 w 2736"/>
                    <a:gd name="T7" fmla="*/ 2 h 504"/>
                    <a:gd name="T8" fmla="*/ 330 w 2736"/>
                    <a:gd name="T9" fmla="*/ 10 h 504"/>
                    <a:gd name="T10" fmla="*/ 214 w 2736"/>
                    <a:gd name="T11" fmla="*/ 10 h 504"/>
                    <a:gd name="T12" fmla="*/ 79 w 2736"/>
                    <a:gd name="T13" fmla="*/ 27 h 504"/>
                    <a:gd name="T14" fmla="*/ 0 w 2736"/>
                    <a:gd name="T15" fmla="*/ 47 h 50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rgbClr val="FFE103"/>
                    </a:gs>
                    <a:gs pos="100000">
                      <a:srgbClr val="FE1F08"/>
                    </a:gs>
                  </a:gsLst>
                  <a:lin ang="10800000" scaled="1"/>
                </a:gra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defTabSz="498727">
                    <a:buClr>
                      <a:srgbClr val="000000"/>
                    </a:buClr>
                    <a:buSzPct val="100000"/>
                    <a:buFont typeface="Times New Roman" pitchFamily="18" charset="0"/>
                    <a:buNone/>
                  </a:pPr>
                  <a:endParaRPr lang="en-PH" sz="1800" smtClean="0">
                    <a:solidFill>
                      <a:srgbClr val="FFFFFF"/>
                    </a:solidFill>
                    <a:ea typeface="+mn-ea"/>
                    <a:cs typeface="+mn-cs"/>
                  </a:endParaRPr>
                </a:p>
              </p:txBody>
            </p:sp>
            <p:sp>
              <p:nvSpPr>
                <p:cNvPr id="1082" name="Freeform 80"/>
                <p:cNvSpPr>
                  <a:spLocks noChangeArrowheads="1"/>
                </p:cNvSpPr>
                <p:nvPr/>
              </p:nvSpPr>
              <p:spPr bwMode="auto">
                <a:xfrm rot="4560000" flipH="1">
                  <a:off x="4684" y="64"/>
                  <a:ext cx="178" cy="74"/>
                </a:xfrm>
                <a:custGeom>
                  <a:avLst/>
                  <a:gdLst>
                    <a:gd name="T0" fmla="*/ 1 w 1769"/>
                    <a:gd name="T1" fmla="*/ 1 h 791"/>
                    <a:gd name="T2" fmla="*/ 49 w 1769"/>
                    <a:gd name="T3" fmla="*/ 5 h 791"/>
                    <a:gd name="T4" fmla="*/ 116 w 1769"/>
                    <a:gd name="T5" fmla="*/ 19 h 791"/>
                    <a:gd name="T6" fmla="*/ 162 w 1769"/>
                    <a:gd name="T7" fmla="*/ 40 h 791"/>
                    <a:gd name="T8" fmla="*/ 177 w 1769"/>
                    <a:gd name="T9" fmla="*/ 57 h 791"/>
                    <a:gd name="T10" fmla="*/ 170 w 1769"/>
                    <a:gd name="T11" fmla="*/ 74 h 791"/>
                    <a:gd name="T12" fmla="*/ 160 w 1769"/>
                    <a:gd name="T13" fmla="*/ 59 h 791"/>
                    <a:gd name="T14" fmla="*/ 140 w 1769"/>
                    <a:gd name="T15" fmla="*/ 42 h 791"/>
                    <a:gd name="T16" fmla="*/ 112 w 1769"/>
                    <a:gd name="T17" fmla="*/ 28 h 791"/>
                    <a:gd name="T18" fmla="*/ 58 w 1769"/>
                    <a:gd name="T19" fmla="*/ 14 h 791"/>
                    <a:gd name="T20" fmla="*/ 0 w 1769"/>
                    <a:gd name="T21" fmla="*/ 7 h 791"/>
                    <a:gd name="T22" fmla="*/ 1 w 1769"/>
                    <a:gd name="T23" fmla="*/ 1 h 79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FE1F08"/>
                    </a:gs>
                    <a:gs pos="100000">
                      <a:srgbClr val="000000"/>
                    </a:gs>
                  </a:gsLst>
                  <a:lin ang="10800000" scaled="1"/>
                </a:gra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defTabSz="498727">
                    <a:buClr>
                      <a:srgbClr val="000000"/>
                    </a:buClr>
                    <a:buSzPct val="100000"/>
                    <a:buFont typeface="Times New Roman" pitchFamily="18" charset="0"/>
                    <a:buNone/>
                  </a:pPr>
                  <a:endParaRPr lang="en-PH" sz="1800" smtClean="0">
                    <a:solidFill>
                      <a:srgbClr val="FFFFFF"/>
                    </a:solidFill>
                    <a:ea typeface="+mn-ea"/>
                    <a:cs typeface="+mn-cs"/>
                  </a:endParaRPr>
                </a:p>
              </p:txBody>
            </p:sp>
            <p:grpSp>
              <p:nvGrpSpPr>
                <p:cNvPr id="1083" name="Group 81"/>
                <p:cNvGrpSpPr>
                  <a:grpSpLocks/>
                </p:cNvGrpSpPr>
                <p:nvPr/>
              </p:nvGrpSpPr>
              <p:grpSpPr bwMode="auto">
                <a:xfrm>
                  <a:off x="4830" y="-6"/>
                  <a:ext cx="312" cy="499"/>
                  <a:chOff x="4830" y="-6"/>
                  <a:chExt cx="312" cy="499"/>
                </a:xfrm>
              </p:grpSpPr>
              <p:sp>
                <p:nvSpPr>
                  <p:cNvPr id="1114" name="Freeform 82"/>
                  <p:cNvSpPr>
                    <a:spLocks noChangeArrowheads="1"/>
                  </p:cNvSpPr>
                  <p:nvPr/>
                </p:nvSpPr>
                <p:spPr bwMode="auto">
                  <a:xfrm rot="-3840000">
                    <a:off x="4761" y="299"/>
                    <a:ext cx="343" cy="59"/>
                  </a:xfrm>
                  <a:custGeom>
                    <a:avLst/>
                    <a:gdLst>
                      <a:gd name="T0" fmla="*/ 0 w 2736"/>
                      <a:gd name="T1" fmla="*/ 59 h 504"/>
                      <a:gd name="T2" fmla="*/ 108 w 2736"/>
                      <a:gd name="T3" fmla="*/ 20 h 504"/>
                      <a:gd name="T4" fmla="*/ 223 w 2736"/>
                      <a:gd name="T5" fmla="*/ 3 h 504"/>
                      <a:gd name="T6" fmla="*/ 343 w 2736"/>
                      <a:gd name="T7" fmla="*/ 3 h 504"/>
                      <a:gd name="T8" fmla="*/ 341 w 2736"/>
                      <a:gd name="T9" fmla="*/ 12 h 504"/>
                      <a:gd name="T10" fmla="*/ 221 w 2736"/>
                      <a:gd name="T11" fmla="*/ 12 h 504"/>
                      <a:gd name="T12" fmla="*/ 82 w 2736"/>
                      <a:gd name="T13" fmla="*/ 34 h 504"/>
                      <a:gd name="T14" fmla="*/ 0 w 2736"/>
                      <a:gd name="T15" fmla="*/ 5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FE1F08"/>
                      </a:gs>
                      <a:gs pos="100000">
                        <a:srgbClr val="FFE103"/>
                      </a:gs>
                    </a:gsLst>
                    <a:lin ang="108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defTabSz="498727"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buNone/>
                    </a:pPr>
                    <a:endParaRPr lang="en-PH" sz="1800" smtClean="0">
                      <a:solidFill>
                        <a:srgbClr val="FFFFFF"/>
                      </a:solidFill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115" name="Freeform 83"/>
                  <p:cNvSpPr>
                    <a:spLocks noChangeArrowheads="1"/>
                  </p:cNvSpPr>
                  <p:nvPr/>
                </p:nvSpPr>
                <p:spPr bwMode="auto">
                  <a:xfrm rot="-3840000">
                    <a:off x="4969" y="51"/>
                    <a:ext cx="184" cy="9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0 w 1769"/>
                      <a:gd name="T3" fmla="*/ 7 h 791"/>
                      <a:gd name="T4" fmla="*/ 120 w 1769"/>
                      <a:gd name="T5" fmla="*/ 24 h 791"/>
                      <a:gd name="T6" fmla="*/ 168 w 1769"/>
                      <a:gd name="T7" fmla="*/ 51 h 791"/>
                      <a:gd name="T8" fmla="*/ 183 w 1769"/>
                      <a:gd name="T9" fmla="*/ 72 h 791"/>
                      <a:gd name="T10" fmla="*/ 176 w 1769"/>
                      <a:gd name="T11" fmla="*/ 93 h 791"/>
                      <a:gd name="T12" fmla="*/ 165 w 1769"/>
                      <a:gd name="T13" fmla="*/ 74 h 791"/>
                      <a:gd name="T14" fmla="*/ 144 w 1769"/>
                      <a:gd name="T15" fmla="*/ 53 h 791"/>
                      <a:gd name="T16" fmla="*/ 115 w 1769"/>
                      <a:gd name="T17" fmla="*/ 35 h 791"/>
                      <a:gd name="T18" fmla="*/ 60 w 1769"/>
                      <a:gd name="T19" fmla="*/ 18 h 791"/>
                      <a:gd name="T20" fmla="*/ 0 w 1769"/>
                      <a:gd name="T21" fmla="*/ 9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FE1F08"/>
                      </a:gs>
                    </a:gsLst>
                    <a:lin ang="108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defTabSz="498727"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buNone/>
                    </a:pPr>
                    <a:endParaRPr lang="en-PH" sz="1800" smtClean="0">
                      <a:solidFill>
                        <a:srgbClr val="FFFFFF"/>
                      </a:solidFill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1084" name="Group 84"/>
                <p:cNvGrpSpPr>
                  <a:grpSpLocks/>
                </p:cNvGrpSpPr>
                <p:nvPr/>
              </p:nvGrpSpPr>
              <p:grpSpPr bwMode="auto">
                <a:xfrm>
                  <a:off x="4828" y="26"/>
                  <a:ext cx="493" cy="470"/>
                  <a:chOff x="4828" y="26"/>
                  <a:chExt cx="493" cy="470"/>
                </a:xfrm>
              </p:grpSpPr>
              <p:sp>
                <p:nvSpPr>
                  <p:cNvPr id="1112" name="Freeform 85"/>
                  <p:cNvSpPr>
                    <a:spLocks noChangeArrowheads="1"/>
                  </p:cNvSpPr>
                  <p:nvPr/>
                </p:nvSpPr>
                <p:spPr bwMode="auto">
                  <a:xfrm rot="-2760000">
                    <a:off x="4803" y="290"/>
                    <a:ext cx="373" cy="87"/>
                  </a:xfrm>
                  <a:custGeom>
                    <a:avLst/>
                    <a:gdLst>
                      <a:gd name="T0" fmla="*/ 0 w 2736"/>
                      <a:gd name="T1" fmla="*/ 87 h 504"/>
                      <a:gd name="T2" fmla="*/ 118 w 2736"/>
                      <a:gd name="T3" fmla="*/ 29 h 504"/>
                      <a:gd name="T4" fmla="*/ 242 w 2736"/>
                      <a:gd name="T5" fmla="*/ 4 h 504"/>
                      <a:gd name="T6" fmla="*/ 373 w 2736"/>
                      <a:gd name="T7" fmla="*/ 4 h 504"/>
                      <a:gd name="T8" fmla="*/ 371 w 2736"/>
                      <a:gd name="T9" fmla="*/ 18 h 504"/>
                      <a:gd name="T10" fmla="*/ 240 w 2736"/>
                      <a:gd name="T11" fmla="*/ 18 h 504"/>
                      <a:gd name="T12" fmla="*/ 89 w 2736"/>
                      <a:gd name="T13" fmla="*/ 50 h 504"/>
                      <a:gd name="T14" fmla="*/ 0 w 2736"/>
                      <a:gd name="T15" fmla="*/ 8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FE1F08"/>
                      </a:gs>
                      <a:gs pos="100000">
                        <a:srgbClr val="FFE103"/>
                      </a:gs>
                    </a:gsLst>
                    <a:lin ang="108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defTabSz="498727"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buNone/>
                    </a:pPr>
                    <a:endParaRPr lang="en-PH" sz="1800" smtClean="0">
                      <a:solidFill>
                        <a:srgbClr val="FFFFFF"/>
                      </a:solidFill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113" name="Freeform 86"/>
                  <p:cNvSpPr>
                    <a:spLocks noChangeArrowheads="1"/>
                  </p:cNvSpPr>
                  <p:nvPr/>
                </p:nvSpPr>
                <p:spPr bwMode="auto">
                  <a:xfrm rot="-2760000">
                    <a:off x="5103" y="78"/>
                    <a:ext cx="200" cy="136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5 w 1769"/>
                      <a:gd name="T3" fmla="*/ 10 h 791"/>
                      <a:gd name="T4" fmla="*/ 131 w 1769"/>
                      <a:gd name="T5" fmla="*/ 34 h 791"/>
                      <a:gd name="T6" fmla="*/ 182 w 1769"/>
                      <a:gd name="T7" fmla="*/ 74 h 791"/>
                      <a:gd name="T8" fmla="*/ 199 w 1769"/>
                      <a:gd name="T9" fmla="*/ 105 h 791"/>
                      <a:gd name="T10" fmla="*/ 191 w 1769"/>
                      <a:gd name="T11" fmla="*/ 135 h 791"/>
                      <a:gd name="T12" fmla="*/ 180 w 1769"/>
                      <a:gd name="T13" fmla="*/ 109 h 791"/>
                      <a:gd name="T14" fmla="*/ 157 w 1769"/>
                      <a:gd name="T15" fmla="*/ 78 h 791"/>
                      <a:gd name="T16" fmla="*/ 125 w 1769"/>
                      <a:gd name="T17" fmla="*/ 51 h 791"/>
                      <a:gd name="T18" fmla="*/ 66 w 1769"/>
                      <a:gd name="T19" fmla="*/ 26 h 791"/>
                      <a:gd name="T20" fmla="*/ 0 w 1769"/>
                      <a:gd name="T21" fmla="*/ 13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FE1F08"/>
                      </a:gs>
                    </a:gsLst>
                    <a:lin ang="108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defTabSz="498727"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buNone/>
                    </a:pPr>
                    <a:endParaRPr lang="en-PH" sz="1800" smtClean="0">
                      <a:solidFill>
                        <a:srgbClr val="FFFFFF"/>
                      </a:solidFill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1085" name="Group 87"/>
                <p:cNvGrpSpPr>
                  <a:grpSpLocks/>
                </p:cNvGrpSpPr>
                <p:nvPr/>
              </p:nvGrpSpPr>
              <p:grpSpPr bwMode="auto">
                <a:xfrm>
                  <a:off x="4859" y="3"/>
                  <a:ext cx="109" cy="467"/>
                  <a:chOff x="4859" y="3"/>
                  <a:chExt cx="109" cy="467"/>
                </a:xfrm>
              </p:grpSpPr>
              <p:sp>
                <p:nvSpPr>
                  <p:cNvPr id="1110" name="Freeform 88"/>
                  <p:cNvSpPr>
                    <a:spLocks noChangeArrowheads="1"/>
                  </p:cNvSpPr>
                  <p:nvPr/>
                </p:nvSpPr>
                <p:spPr bwMode="auto">
                  <a:xfrm rot="-4920000">
                    <a:off x="4741" y="302"/>
                    <a:ext cx="308" cy="28"/>
                  </a:xfrm>
                  <a:custGeom>
                    <a:avLst/>
                    <a:gdLst>
                      <a:gd name="T0" fmla="*/ 0 w 2736"/>
                      <a:gd name="T1" fmla="*/ 28 h 504"/>
                      <a:gd name="T2" fmla="*/ 97 w 2736"/>
                      <a:gd name="T3" fmla="*/ 9 h 504"/>
                      <a:gd name="T4" fmla="*/ 200 w 2736"/>
                      <a:gd name="T5" fmla="*/ 1 h 504"/>
                      <a:gd name="T6" fmla="*/ 308 w 2736"/>
                      <a:gd name="T7" fmla="*/ 1 h 504"/>
                      <a:gd name="T8" fmla="*/ 306 w 2736"/>
                      <a:gd name="T9" fmla="*/ 6 h 504"/>
                      <a:gd name="T10" fmla="*/ 199 w 2736"/>
                      <a:gd name="T11" fmla="*/ 6 h 504"/>
                      <a:gd name="T12" fmla="*/ 74 w 2736"/>
                      <a:gd name="T13" fmla="*/ 16 h 504"/>
                      <a:gd name="T14" fmla="*/ 0 w 2736"/>
                      <a:gd name="T15" fmla="*/ 28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FE1F08"/>
                      </a:gs>
                      <a:gs pos="100000">
                        <a:srgbClr val="FFE103"/>
                      </a:gs>
                    </a:gsLst>
                    <a:lin ang="108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defTabSz="498727"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buNone/>
                    </a:pPr>
                    <a:endParaRPr lang="en-PH" sz="1800" smtClean="0">
                      <a:solidFill>
                        <a:srgbClr val="FFFFFF"/>
                      </a:solidFill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111" name="Freeform 89"/>
                  <p:cNvSpPr>
                    <a:spLocks noChangeArrowheads="1"/>
                  </p:cNvSpPr>
                  <p:nvPr/>
                </p:nvSpPr>
                <p:spPr bwMode="auto">
                  <a:xfrm rot="-4920000">
                    <a:off x="4854" y="66"/>
                    <a:ext cx="165" cy="44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45 w 1769"/>
                      <a:gd name="T3" fmla="*/ 3 h 791"/>
                      <a:gd name="T4" fmla="*/ 108 w 1769"/>
                      <a:gd name="T5" fmla="*/ 11 h 791"/>
                      <a:gd name="T6" fmla="*/ 150 w 1769"/>
                      <a:gd name="T7" fmla="*/ 24 h 791"/>
                      <a:gd name="T8" fmla="*/ 164 w 1769"/>
                      <a:gd name="T9" fmla="*/ 34 h 791"/>
                      <a:gd name="T10" fmla="*/ 158 w 1769"/>
                      <a:gd name="T11" fmla="*/ 44 h 791"/>
                      <a:gd name="T12" fmla="*/ 148 w 1769"/>
                      <a:gd name="T13" fmla="*/ 35 h 791"/>
                      <a:gd name="T14" fmla="*/ 130 w 1769"/>
                      <a:gd name="T15" fmla="*/ 25 h 791"/>
                      <a:gd name="T16" fmla="*/ 103 w 1769"/>
                      <a:gd name="T17" fmla="*/ 16 h 791"/>
                      <a:gd name="T18" fmla="*/ 54 w 1769"/>
                      <a:gd name="T19" fmla="*/ 8 h 791"/>
                      <a:gd name="T20" fmla="*/ 0 w 1769"/>
                      <a:gd name="T21" fmla="*/ 4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FE1F08"/>
                      </a:gs>
                    </a:gsLst>
                    <a:lin ang="108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defTabSz="498727"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buNone/>
                    </a:pPr>
                    <a:endParaRPr lang="en-PH" sz="1800" smtClean="0">
                      <a:solidFill>
                        <a:srgbClr val="FFFFFF"/>
                      </a:solidFill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1086" name="Group 90"/>
                <p:cNvGrpSpPr>
                  <a:grpSpLocks/>
                </p:cNvGrpSpPr>
                <p:nvPr/>
              </p:nvGrpSpPr>
              <p:grpSpPr bwMode="auto">
                <a:xfrm>
                  <a:off x="4226" y="585"/>
                  <a:ext cx="578" cy="785"/>
                  <a:chOff x="4226" y="585"/>
                  <a:chExt cx="578" cy="785"/>
                </a:xfrm>
              </p:grpSpPr>
              <p:sp>
                <p:nvSpPr>
                  <p:cNvPr id="1108" name="Freeform 91"/>
                  <p:cNvSpPr>
                    <a:spLocks noChangeArrowheads="1"/>
                  </p:cNvSpPr>
                  <p:nvPr/>
                </p:nvSpPr>
                <p:spPr bwMode="auto">
                  <a:xfrm rot="18360000" flipH="1">
                    <a:off x="4322" y="789"/>
                    <a:ext cx="557" cy="101"/>
                  </a:xfrm>
                  <a:custGeom>
                    <a:avLst/>
                    <a:gdLst>
                      <a:gd name="T0" fmla="*/ 0 w 2736"/>
                      <a:gd name="T1" fmla="*/ 101 h 504"/>
                      <a:gd name="T2" fmla="*/ 176 w 2736"/>
                      <a:gd name="T3" fmla="*/ 34 h 504"/>
                      <a:gd name="T4" fmla="*/ 362 w 2736"/>
                      <a:gd name="T5" fmla="*/ 5 h 504"/>
                      <a:gd name="T6" fmla="*/ 557 w 2736"/>
                      <a:gd name="T7" fmla="*/ 5 h 504"/>
                      <a:gd name="T8" fmla="*/ 554 w 2736"/>
                      <a:gd name="T9" fmla="*/ 21 h 504"/>
                      <a:gd name="T10" fmla="*/ 359 w 2736"/>
                      <a:gd name="T11" fmla="*/ 21 h 504"/>
                      <a:gd name="T12" fmla="*/ 133 w 2736"/>
                      <a:gd name="T13" fmla="*/ 59 h 504"/>
                      <a:gd name="T14" fmla="*/ 0 w 2736"/>
                      <a:gd name="T15" fmla="*/ 10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FFE103"/>
                      </a:gs>
                      <a:gs pos="100000">
                        <a:srgbClr val="FE1F08"/>
                      </a:gs>
                    </a:gsLst>
                    <a:lin ang="108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defTabSz="498727"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buNone/>
                    </a:pPr>
                    <a:endParaRPr lang="en-PH" sz="1800" smtClean="0">
                      <a:solidFill>
                        <a:srgbClr val="FFFFFF"/>
                      </a:solidFill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109" name="Freeform 92"/>
                  <p:cNvSpPr>
                    <a:spLocks noChangeArrowheads="1"/>
                  </p:cNvSpPr>
                  <p:nvPr/>
                </p:nvSpPr>
                <p:spPr bwMode="auto">
                  <a:xfrm rot="18360000" flipH="1">
                    <a:off x="4231" y="1120"/>
                    <a:ext cx="299" cy="158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82 w 1769"/>
                      <a:gd name="T3" fmla="*/ 11 h 791"/>
                      <a:gd name="T4" fmla="*/ 196 w 1769"/>
                      <a:gd name="T5" fmla="*/ 40 h 791"/>
                      <a:gd name="T6" fmla="*/ 272 w 1769"/>
                      <a:gd name="T7" fmla="*/ 86 h 791"/>
                      <a:gd name="T8" fmla="*/ 297 w 1769"/>
                      <a:gd name="T9" fmla="*/ 122 h 791"/>
                      <a:gd name="T10" fmla="*/ 285 w 1769"/>
                      <a:gd name="T11" fmla="*/ 157 h 791"/>
                      <a:gd name="T12" fmla="*/ 269 w 1769"/>
                      <a:gd name="T13" fmla="*/ 126 h 791"/>
                      <a:gd name="T14" fmla="*/ 235 w 1769"/>
                      <a:gd name="T15" fmla="*/ 91 h 791"/>
                      <a:gd name="T16" fmla="*/ 187 w 1769"/>
                      <a:gd name="T17" fmla="*/ 59 h 791"/>
                      <a:gd name="T18" fmla="*/ 98 w 1769"/>
                      <a:gd name="T19" fmla="*/ 30 h 791"/>
                      <a:gd name="T20" fmla="*/ 0 w 1769"/>
                      <a:gd name="T21" fmla="*/ 15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FE1F08"/>
                      </a:gs>
                      <a:gs pos="100000">
                        <a:srgbClr val="0000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defTabSz="498727"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buNone/>
                    </a:pPr>
                    <a:endParaRPr lang="en-PH" sz="1800" smtClean="0">
                      <a:solidFill>
                        <a:srgbClr val="FFFFFF"/>
                      </a:solidFill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1087" name="Group 93"/>
                <p:cNvGrpSpPr>
                  <a:grpSpLocks/>
                </p:cNvGrpSpPr>
                <p:nvPr/>
              </p:nvGrpSpPr>
              <p:grpSpPr bwMode="auto">
                <a:xfrm>
                  <a:off x="4420" y="616"/>
                  <a:ext cx="385" cy="785"/>
                  <a:chOff x="4420" y="616"/>
                  <a:chExt cx="385" cy="785"/>
                </a:xfrm>
              </p:grpSpPr>
              <p:sp>
                <p:nvSpPr>
                  <p:cNvPr id="1106" name="Freeform 94"/>
                  <p:cNvSpPr>
                    <a:spLocks noChangeArrowheads="1"/>
                  </p:cNvSpPr>
                  <p:nvPr/>
                </p:nvSpPr>
                <p:spPr bwMode="auto">
                  <a:xfrm rot="17520000" flipH="1">
                    <a:off x="4405" y="823"/>
                    <a:ext cx="515" cy="101"/>
                  </a:xfrm>
                  <a:custGeom>
                    <a:avLst/>
                    <a:gdLst>
                      <a:gd name="T0" fmla="*/ 0 w 2736"/>
                      <a:gd name="T1" fmla="*/ 101 h 504"/>
                      <a:gd name="T2" fmla="*/ 163 w 2736"/>
                      <a:gd name="T3" fmla="*/ 34 h 504"/>
                      <a:gd name="T4" fmla="*/ 334 w 2736"/>
                      <a:gd name="T5" fmla="*/ 5 h 504"/>
                      <a:gd name="T6" fmla="*/ 515 w 2736"/>
                      <a:gd name="T7" fmla="*/ 5 h 504"/>
                      <a:gd name="T8" fmla="*/ 512 w 2736"/>
                      <a:gd name="T9" fmla="*/ 21 h 504"/>
                      <a:gd name="T10" fmla="*/ 332 w 2736"/>
                      <a:gd name="T11" fmla="*/ 21 h 504"/>
                      <a:gd name="T12" fmla="*/ 123 w 2736"/>
                      <a:gd name="T13" fmla="*/ 59 h 504"/>
                      <a:gd name="T14" fmla="*/ 0 w 2736"/>
                      <a:gd name="T15" fmla="*/ 10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FFE103"/>
                      </a:gs>
                      <a:gs pos="100000">
                        <a:srgbClr val="FE1F08"/>
                      </a:gs>
                    </a:gsLst>
                    <a:lin ang="108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defTabSz="498727"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buNone/>
                    </a:pPr>
                    <a:endParaRPr lang="en-PH" sz="1800" smtClean="0">
                      <a:solidFill>
                        <a:srgbClr val="FFFFFF"/>
                      </a:solidFill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107" name="Freeform 95"/>
                  <p:cNvSpPr>
                    <a:spLocks noChangeArrowheads="1"/>
                  </p:cNvSpPr>
                  <p:nvPr/>
                </p:nvSpPr>
                <p:spPr bwMode="auto">
                  <a:xfrm rot="17520000" flipH="1">
                    <a:off x="4410" y="1161"/>
                    <a:ext cx="277" cy="158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76 w 1769"/>
                      <a:gd name="T3" fmla="*/ 11 h 791"/>
                      <a:gd name="T4" fmla="*/ 181 w 1769"/>
                      <a:gd name="T5" fmla="*/ 40 h 791"/>
                      <a:gd name="T6" fmla="*/ 252 w 1769"/>
                      <a:gd name="T7" fmla="*/ 86 h 791"/>
                      <a:gd name="T8" fmla="*/ 275 w 1769"/>
                      <a:gd name="T9" fmla="*/ 122 h 791"/>
                      <a:gd name="T10" fmla="*/ 264 w 1769"/>
                      <a:gd name="T11" fmla="*/ 157 h 791"/>
                      <a:gd name="T12" fmla="*/ 249 w 1769"/>
                      <a:gd name="T13" fmla="*/ 126 h 791"/>
                      <a:gd name="T14" fmla="*/ 217 w 1769"/>
                      <a:gd name="T15" fmla="*/ 91 h 791"/>
                      <a:gd name="T16" fmla="*/ 174 w 1769"/>
                      <a:gd name="T17" fmla="*/ 59 h 791"/>
                      <a:gd name="T18" fmla="*/ 91 w 1769"/>
                      <a:gd name="T19" fmla="*/ 30 h 791"/>
                      <a:gd name="T20" fmla="*/ 0 w 1769"/>
                      <a:gd name="T21" fmla="*/ 15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FE1F08"/>
                      </a:gs>
                      <a:gs pos="100000">
                        <a:srgbClr val="0000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defTabSz="498727"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buNone/>
                    </a:pPr>
                    <a:endParaRPr lang="en-PH" sz="1800" smtClean="0">
                      <a:solidFill>
                        <a:srgbClr val="FFFFFF"/>
                      </a:solidFill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1088" name="Group 96"/>
                <p:cNvGrpSpPr>
                  <a:grpSpLocks/>
                </p:cNvGrpSpPr>
                <p:nvPr/>
              </p:nvGrpSpPr>
              <p:grpSpPr bwMode="auto">
                <a:xfrm>
                  <a:off x="4608" y="631"/>
                  <a:ext cx="228" cy="765"/>
                  <a:chOff x="4608" y="631"/>
                  <a:chExt cx="228" cy="765"/>
                </a:xfrm>
              </p:grpSpPr>
              <p:sp>
                <p:nvSpPr>
                  <p:cNvPr id="1104" name="Freeform 97"/>
                  <p:cNvSpPr>
                    <a:spLocks noChangeArrowheads="1"/>
                  </p:cNvSpPr>
                  <p:nvPr/>
                </p:nvSpPr>
                <p:spPr bwMode="auto">
                  <a:xfrm rot="16860000" flipH="1">
                    <a:off x="4498" y="837"/>
                    <a:ext cx="495" cy="91"/>
                  </a:xfrm>
                  <a:custGeom>
                    <a:avLst/>
                    <a:gdLst>
                      <a:gd name="T0" fmla="*/ 0 w 2736"/>
                      <a:gd name="T1" fmla="*/ 91 h 504"/>
                      <a:gd name="T2" fmla="*/ 156 w 2736"/>
                      <a:gd name="T3" fmla="*/ 30 h 504"/>
                      <a:gd name="T4" fmla="*/ 321 w 2736"/>
                      <a:gd name="T5" fmla="*/ 4 h 504"/>
                      <a:gd name="T6" fmla="*/ 495 w 2736"/>
                      <a:gd name="T7" fmla="*/ 4 h 504"/>
                      <a:gd name="T8" fmla="*/ 492 w 2736"/>
                      <a:gd name="T9" fmla="*/ 19 h 504"/>
                      <a:gd name="T10" fmla="*/ 319 w 2736"/>
                      <a:gd name="T11" fmla="*/ 19 h 504"/>
                      <a:gd name="T12" fmla="*/ 118 w 2736"/>
                      <a:gd name="T13" fmla="*/ 53 h 504"/>
                      <a:gd name="T14" fmla="*/ 0 w 2736"/>
                      <a:gd name="T15" fmla="*/ 9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FFE103"/>
                      </a:gs>
                      <a:gs pos="100000">
                        <a:srgbClr val="FE1F08"/>
                      </a:gs>
                    </a:gsLst>
                    <a:lin ang="108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defTabSz="498727"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buNone/>
                    </a:pPr>
                    <a:endParaRPr lang="en-PH" sz="1800" smtClean="0">
                      <a:solidFill>
                        <a:srgbClr val="FFFFFF"/>
                      </a:solidFill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105" name="Freeform 98"/>
                  <p:cNvSpPr>
                    <a:spLocks noChangeArrowheads="1"/>
                  </p:cNvSpPr>
                  <p:nvPr/>
                </p:nvSpPr>
                <p:spPr bwMode="auto">
                  <a:xfrm rot="16860000" flipH="1">
                    <a:off x="4572" y="1182"/>
                    <a:ext cx="265" cy="14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73 w 1769"/>
                      <a:gd name="T3" fmla="*/ 10 h 791"/>
                      <a:gd name="T4" fmla="*/ 173 w 1769"/>
                      <a:gd name="T5" fmla="*/ 36 h 791"/>
                      <a:gd name="T6" fmla="*/ 241 w 1769"/>
                      <a:gd name="T7" fmla="*/ 78 h 791"/>
                      <a:gd name="T8" fmla="*/ 263 w 1769"/>
                      <a:gd name="T9" fmla="*/ 110 h 791"/>
                      <a:gd name="T10" fmla="*/ 253 w 1769"/>
                      <a:gd name="T11" fmla="*/ 142 h 791"/>
                      <a:gd name="T12" fmla="*/ 238 w 1769"/>
                      <a:gd name="T13" fmla="*/ 114 h 791"/>
                      <a:gd name="T14" fmla="*/ 208 w 1769"/>
                      <a:gd name="T15" fmla="*/ 82 h 791"/>
                      <a:gd name="T16" fmla="*/ 166 w 1769"/>
                      <a:gd name="T17" fmla="*/ 54 h 791"/>
                      <a:gd name="T18" fmla="*/ 87 w 1769"/>
                      <a:gd name="T19" fmla="*/ 27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FE1F08"/>
                      </a:gs>
                      <a:gs pos="100000">
                        <a:srgbClr val="0000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defTabSz="498727"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buNone/>
                    </a:pPr>
                    <a:endParaRPr lang="en-PH" sz="1800" smtClean="0">
                      <a:solidFill>
                        <a:srgbClr val="FFFFFF"/>
                      </a:solidFill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1089" name="Group 99"/>
                <p:cNvGrpSpPr>
                  <a:grpSpLocks/>
                </p:cNvGrpSpPr>
                <p:nvPr/>
              </p:nvGrpSpPr>
              <p:grpSpPr bwMode="auto">
                <a:xfrm>
                  <a:off x="4914" y="572"/>
                  <a:ext cx="598" cy="773"/>
                  <a:chOff x="4914" y="572"/>
                  <a:chExt cx="598" cy="773"/>
                </a:xfrm>
              </p:grpSpPr>
              <p:sp>
                <p:nvSpPr>
                  <p:cNvPr id="1102" name="Freeform 100"/>
                  <p:cNvSpPr>
                    <a:spLocks noChangeArrowheads="1"/>
                  </p:cNvSpPr>
                  <p:nvPr/>
                </p:nvSpPr>
                <p:spPr bwMode="auto">
                  <a:xfrm rot="3120000">
                    <a:off x="4848" y="771"/>
                    <a:ext cx="557" cy="101"/>
                  </a:xfrm>
                  <a:custGeom>
                    <a:avLst/>
                    <a:gdLst>
                      <a:gd name="T0" fmla="*/ 0 w 2736"/>
                      <a:gd name="T1" fmla="*/ 101 h 504"/>
                      <a:gd name="T2" fmla="*/ 176 w 2736"/>
                      <a:gd name="T3" fmla="*/ 34 h 504"/>
                      <a:gd name="T4" fmla="*/ 362 w 2736"/>
                      <a:gd name="T5" fmla="*/ 5 h 504"/>
                      <a:gd name="T6" fmla="*/ 557 w 2736"/>
                      <a:gd name="T7" fmla="*/ 5 h 504"/>
                      <a:gd name="T8" fmla="*/ 554 w 2736"/>
                      <a:gd name="T9" fmla="*/ 21 h 504"/>
                      <a:gd name="T10" fmla="*/ 359 w 2736"/>
                      <a:gd name="T11" fmla="*/ 21 h 504"/>
                      <a:gd name="T12" fmla="*/ 133 w 2736"/>
                      <a:gd name="T13" fmla="*/ 59 h 504"/>
                      <a:gd name="T14" fmla="*/ 0 w 2736"/>
                      <a:gd name="T15" fmla="*/ 10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FE1F08"/>
                      </a:gs>
                      <a:gs pos="100000">
                        <a:srgbClr val="FFE103"/>
                      </a:gs>
                    </a:gsLst>
                    <a:lin ang="108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defTabSz="498727"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buNone/>
                    </a:pPr>
                    <a:endParaRPr lang="en-PH" sz="1800" smtClean="0">
                      <a:solidFill>
                        <a:srgbClr val="FFFFFF"/>
                      </a:solidFill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103" name="Freeform 101"/>
                  <p:cNvSpPr>
                    <a:spLocks noChangeArrowheads="1"/>
                  </p:cNvSpPr>
                  <p:nvPr/>
                </p:nvSpPr>
                <p:spPr bwMode="auto">
                  <a:xfrm rot="3120000">
                    <a:off x="5210" y="1100"/>
                    <a:ext cx="299" cy="159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82 w 1769"/>
                      <a:gd name="T3" fmla="*/ 11 h 791"/>
                      <a:gd name="T4" fmla="*/ 196 w 1769"/>
                      <a:gd name="T5" fmla="*/ 40 h 791"/>
                      <a:gd name="T6" fmla="*/ 272 w 1769"/>
                      <a:gd name="T7" fmla="*/ 87 h 791"/>
                      <a:gd name="T8" fmla="*/ 297 w 1769"/>
                      <a:gd name="T9" fmla="*/ 122 h 791"/>
                      <a:gd name="T10" fmla="*/ 285 w 1769"/>
                      <a:gd name="T11" fmla="*/ 158 h 791"/>
                      <a:gd name="T12" fmla="*/ 269 w 1769"/>
                      <a:gd name="T13" fmla="*/ 127 h 791"/>
                      <a:gd name="T14" fmla="*/ 235 w 1769"/>
                      <a:gd name="T15" fmla="*/ 91 h 791"/>
                      <a:gd name="T16" fmla="*/ 187 w 1769"/>
                      <a:gd name="T17" fmla="*/ 59 h 791"/>
                      <a:gd name="T18" fmla="*/ 98 w 1769"/>
                      <a:gd name="T19" fmla="*/ 31 h 791"/>
                      <a:gd name="T20" fmla="*/ 0 w 1769"/>
                      <a:gd name="T21" fmla="*/ 15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FE1F08"/>
                      </a:gs>
                      <a:gs pos="100000">
                        <a:srgbClr val="0000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defTabSz="498727"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buNone/>
                    </a:pPr>
                    <a:endParaRPr lang="en-PH" sz="1800" smtClean="0">
                      <a:solidFill>
                        <a:srgbClr val="FFFFFF"/>
                      </a:solidFill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1090" name="Group 102"/>
                <p:cNvGrpSpPr>
                  <a:grpSpLocks/>
                </p:cNvGrpSpPr>
                <p:nvPr/>
              </p:nvGrpSpPr>
              <p:grpSpPr bwMode="auto">
                <a:xfrm>
                  <a:off x="4906" y="600"/>
                  <a:ext cx="462" cy="793"/>
                  <a:chOff x="4906" y="600"/>
                  <a:chExt cx="462" cy="793"/>
                </a:xfrm>
              </p:grpSpPr>
              <p:sp>
                <p:nvSpPr>
                  <p:cNvPr id="1100" name="Freeform 103"/>
                  <p:cNvSpPr>
                    <a:spLocks noChangeArrowheads="1"/>
                  </p:cNvSpPr>
                  <p:nvPr/>
                </p:nvSpPr>
                <p:spPr bwMode="auto">
                  <a:xfrm rot="3720000">
                    <a:off x="4808" y="809"/>
                    <a:ext cx="533" cy="97"/>
                  </a:xfrm>
                  <a:custGeom>
                    <a:avLst/>
                    <a:gdLst>
                      <a:gd name="T0" fmla="*/ 0 w 2736"/>
                      <a:gd name="T1" fmla="*/ 97 h 504"/>
                      <a:gd name="T2" fmla="*/ 168 w 2736"/>
                      <a:gd name="T3" fmla="*/ 32 h 504"/>
                      <a:gd name="T4" fmla="*/ 346 w 2736"/>
                      <a:gd name="T5" fmla="*/ 5 h 504"/>
                      <a:gd name="T6" fmla="*/ 533 w 2736"/>
                      <a:gd name="T7" fmla="*/ 5 h 504"/>
                      <a:gd name="T8" fmla="*/ 530 w 2736"/>
                      <a:gd name="T9" fmla="*/ 20 h 504"/>
                      <a:gd name="T10" fmla="*/ 344 w 2736"/>
                      <a:gd name="T11" fmla="*/ 20 h 504"/>
                      <a:gd name="T12" fmla="*/ 127 w 2736"/>
                      <a:gd name="T13" fmla="*/ 56 h 504"/>
                      <a:gd name="T14" fmla="*/ 0 w 2736"/>
                      <a:gd name="T15" fmla="*/ 9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FE1F08"/>
                      </a:gs>
                      <a:gs pos="100000">
                        <a:srgbClr val="FFE103"/>
                      </a:gs>
                    </a:gsLst>
                    <a:lin ang="108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defTabSz="498727"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buNone/>
                    </a:pPr>
                    <a:endParaRPr lang="en-PH" sz="1800" smtClean="0">
                      <a:solidFill>
                        <a:srgbClr val="FFFFFF"/>
                      </a:solidFill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101" name="Freeform 104"/>
                  <p:cNvSpPr>
                    <a:spLocks noChangeArrowheads="1"/>
                  </p:cNvSpPr>
                  <p:nvPr/>
                </p:nvSpPr>
                <p:spPr bwMode="auto">
                  <a:xfrm rot="3720000">
                    <a:off x="5092" y="1156"/>
                    <a:ext cx="286" cy="152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78 w 1769"/>
                      <a:gd name="T3" fmla="*/ 11 h 791"/>
                      <a:gd name="T4" fmla="*/ 187 w 1769"/>
                      <a:gd name="T5" fmla="*/ 38 h 791"/>
                      <a:gd name="T6" fmla="*/ 260 w 1769"/>
                      <a:gd name="T7" fmla="*/ 83 h 791"/>
                      <a:gd name="T8" fmla="*/ 284 w 1769"/>
                      <a:gd name="T9" fmla="*/ 117 h 791"/>
                      <a:gd name="T10" fmla="*/ 273 w 1769"/>
                      <a:gd name="T11" fmla="*/ 151 h 791"/>
                      <a:gd name="T12" fmla="*/ 257 w 1769"/>
                      <a:gd name="T13" fmla="*/ 121 h 791"/>
                      <a:gd name="T14" fmla="*/ 225 w 1769"/>
                      <a:gd name="T15" fmla="*/ 87 h 791"/>
                      <a:gd name="T16" fmla="*/ 179 w 1769"/>
                      <a:gd name="T17" fmla="*/ 57 h 791"/>
                      <a:gd name="T18" fmla="*/ 94 w 1769"/>
                      <a:gd name="T19" fmla="*/ 29 h 791"/>
                      <a:gd name="T20" fmla="*/ 0 w 1769"/>
                      <a:gd name="T21" fmla="*/ 15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FE1F08"/>
                      </a:gs>
                      <a:gs pos="100000">
                        <a:srgbClr val="0000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defTabSz="498727"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buNone/>
                    </a:pPr>
                    <a:endParaRPr lang="en-PH" sz="1800" smtClean="0">
                      <a:solidFill>
                        <a:srgbClr val="FFFFFF"/>
                      </a:solidFill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1091" name="Group 105"/>
                <p:cNvGrpSpPr>
                  <a:grpSpLocks/>
                </p:cNvGrpSpPr>
                <p:nvPr/>
              </p:nvGrpSpPr>
              <p:grpSpPr bwMode="auto">
                <a:xfrm>
                  <a:off x="4885" y="632"/>
                  <a:ext cx="325" cy="781"/>
                  <a:chOff x="4885" y="632"/>
                  <a:chExt cx="325" cy="781"/>
                </a:xfrm>
              </p:grpSpPr>
              <p:sp>
                <p:nvSpPr>
                  <p:cNvPr id="1098" name="Freeform 106"/>
                  <p:cNvSpPr>
                    <a:spLocks noChangeArrowheads="1"/>
                  </p:cNvSpPr>
                  <p:nvPr/>
                </p:nvSpPr>
                <p:spPr bwMode="auto">
                  <a:xfrm rot="4260000">
                    <a:off x="4749" y="849"/>
                    <a:ext cx="517" cy="80"/>
                  </a:xfrm>
                  <a:custGeom>
                    <a:avLst/>
                    <a:gdLst>
                      <a:gd name="T0" fmla="*/ 0 w 2736"/>
                      <a:gd name="T1" fmla="*/ 80 h 504"/>
                      <a:gd name="T2" fmla="*/ 163 w 2736"/>
                      <a:gd name="T3" fmla="*/ 27 h 504"/>
                      <a:gd name="T4" fmla="*/ 336 w 2736"/>
                      <a:gd name="T5" fmla="*/ 4 h 504"/>
                      <a:gd name="T6" fmla="*/ 517 w 2736"/>
                      <a:gd name="T7" fmla="*/ 4 h 504"/>
                      <a:gd name="T8" fmla="*/ 514 w 2736"/>
                      <a:gd name="T9" fmla="*/ 16 h 504"/>
                      <a:gd name="T10" fmla="*/ 333 w 2736"/>
                      <a:gd name="T11" fmla="*/ 16 h 504"/>
                      <a:gd name="T12" fmla="*/ 124 w 2736"/>
                      <a:gd name="T13" fmla="*/ 46 h 504"/>
                      <a:gd name="T14" fmla="*/ 0 w 2736"/>
                      <a:gd name="T15" fmla="*/ 8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FE1F08"/>
                      </a:gs>
                      <a:gs pos="100000">
                        <a:srgbClr val="FFE103"/>
                      </a:gs>
                    </a:gsLst>
                    <a:lin ang="108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defTabSz="498727"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buNone/>
                    </a:pPr>
                    <a:endParaRPr lang="en-PH" sz="1800" smtClean="0">
                      <a:solidFill>
                        <a:srgbClr val="FFFFFF"/>
                      </a:solidFill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099" name="Freeform 107"/>
                  <p:cNvSpPr>
                    <a:spLocks noChangeArrowheads="1"/>
                  </p:cNvSpPr>
                  <p:nvPr/>
                </p:nvSpPr>
                <p:spPr bwMode="auto">
                  <a:xfrm rot="4260000">
                    <a:off x="4969" y="1199"/>
                    <a:ext cx="277" cy="125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76 w 1769"/>
                      <a:gd name="T3" fmla="*/ 9 h 791"/>
                      <a:gd name="T4" fmla="*/ 181 w 1769"/>
                      <a:gd name="T5" fmla="*/ 32 h 791"/>
                      <a:gd name="T6" fmla="*/ 252 w 1769"/>
                      <a:gd name="T7" fmla="*/ 68 h 791"/>
                      <a:gd name="T8" fmla="*/ 275 w 1769"/>
                      <a:gd name="T9" fmla="*/ 96 h 791"/>
                      <a:gd name="T10" fmla="*/ 264 w 1769"/>
                      <a:gd name="T11" fmla="*/ 124 h 791"/>
                      <a:gd name="T12" fmla="*/ 249 w 1769"/>
                      <a:gd name="T13" fmla="*/ 100 h 791"/>
                      <a:gd name="T14" fmla="*/ 217 w 1769"/>
                      <a:gd name="T15" fmla="*/ 72 h 791"/>
                      <a:gd name="T16" fmla="*/ 174 w 1769"/>
                      <a:gd name="T17" fmla="*/ 47 h 791"/>
                      <a:gd name="T18" fmla="*/ 91 w 1769"/>
                      <a:gd name="T19" fmla="*/ 24 h 791"/>
                      <a:gd name="T20" fmla="*/ 0 w 1769"/>
                      <a:gd name="T21" fmla="*/ 12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FE1F08"/>
                      </a:gs>
                      <a:gs pos="100000">
                        <a:srgbClr val="0000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defTabSz="498727"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buNone/>
                    </a:pPr>
                    <a:endParaRPr lang="en-PH" sz="1800" smtClean="0">
                      <a:solidFill>
                        <a:srgbClr val="FFFFFF"/>
                      </a:solidFill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1092" name="Group 108"/>
                <p:cNvGrpSpPr>
                  <a:grpSpLocks/>
                </p:cNvGrpSpPr>
                <p:nvPr/>
              </p:nvGrpSpPr>
              <p:grpSpPr bwMode="auto">
                <a:xfrm>
                  <a:off x="4876" y="667"/>
                  <a:ext cx="179" cy="724"/>
                  <a:chOff x="4876" y="667"/>
                  <a:chExt cx="179" cy="724"/>
                </a:xfrm>
              </p:grpSpPr>
              <p:sp>
                <p:nvSpPr>
                  <p:cNvPr id="1096" name="Freeform 109"/>
                  <p:cNvSpPr>
                    <a:spLocks noChangeArrowheads="1"/>
                  </p:cNvSpPr>
                  <p:nvPr/>
                </p:nvSpPr>
                <p:spPr bwMode="auto">
                  <a:xfrm rot="4920000">
                    <a:off x="4712" y="868"/>
                    <a:ext cx="476" cy="79"/>
                  </a:xfrm>
                  <a:custGeom>
                    <a:avLst/>
                    <a:gdLst>
                      <a:gd name="T0" fmla="*/ 0 w 2736"/>
                      <a:gd name="T1" fmla="*/ 79 h 504"/>
                      <a:gd name="T2" fmla="*/ 150 w 2736"/>
                      <a:gd name="T3" fmla="*/ 26 h 504"/>
                      <a:gd name="T4" fmla="*/ 309 w 2736"/>
                      <a:gd name="T5" fmla="*/ 4 h 504"/>
                      <a:gd name="T6" fmla="*/ 476 w 2736"/>
                      <a:gd name="T7" fmla="*/ 4 h 504"/>
                      <a:gd name="T8" fmla="*/ 473 w 2736"/>
                      <a:gd name="T9" fmla="*/ 16 h 504"/>
                      <a:gd name="T10" fmla="*/ 307 w 2736"/>
                      <a:gd name="T11" fmla="*/ 16 h 504"/>
                      <a:gd name="T12" fmla="*/ 114 w 2736"/>
                      <a:gd name="T13" fmla="*/ 46 h 504"/>
                      <a:gd name="T14" fmla="*/ 0 w 2736"/>
                      <a:gd name="T15" fmla="*/ 7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FE1F08"/>
                      </a:gs>
                      <a:gs pos="100000">
                        <a:srgbClr val="FFE103"/>
                      </a:gs>
                    </a:gsLst>
                    <a:lin ang="108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defTabSz="498727"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buNone/>
                    </a:pPr>
                    <a:endParaRPr lang="en-PH" sz="1800" smtClean="0">
                      <a:solidFill>
                        <a:srgbClr val="FFFFFF"/>
                      </a:solidFill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097" name="Freeform 110"/>
                  <p:cNvSpPr>
                    <a:spLocks noChangeArrowheads="1"/>
                  </p:cNvSpPr>
                  <p:nvPr/>
                </p:nvSpPr>
                <p:spPr bwMode="auto">
                  <a:xfrm rot="4920000">
                    <a:off x="4851" y="1195"/>
                    <a:ext cx="255" cy="125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70 w 1769"/>
                      <a:gd name="T3" fmla="*/ 9 h 791"/>
                      <a:gd name="T4" fmla="*/ 167 w 1769"/>
                      <a:gd name="T5" fmla="*/ 32 h 791"/>
                      <a:gd name="T6" fmla="*/ 232 w 1769"/>
                      <a:gd name="T7" fmla="*/ 68 h 791"/>
                      <a:gd name="T8" fmla="*/ 253 w 1769"/>
                      <a:gd name="T9" fmla="*/ 96 h 791"/>
                      <a:gd name="T10" fmla="*/ 243 w 1769"/>
                      <a:gd name="T11" fmla="*/ 124 h 791"/>
                      <a:gd name="T12" fmla="*/ 229 w 1769"/>
                      <a:gd name="T13" fmla="*/ 100 h 791"/>
                      <a:gd name="T14" fmla="*/ 200 w 1769"/>
                      <a:gd name="T15" fmla="*/ 72 h 791"/>
                      <a:gd name="T16" fmla="*/ 160 w 1769"/>
                      <a:gd name="T17" fmla="*/ 47 h 791"/>
                      <a:gd name="T18" fmla="*/ 84 w 1769"/>
                      <a:gd name="T19" fmla="*/ 24 h 791"/>
                      <a:gd name="T20" fmla="*/ 0 w 1769"/>
                      <a:gd name="T21" fmla="*/ 12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FE1F08"/>
                      </a:gs>
                      <a:gs pos="100000">
                        <a:srgbClr val="0000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defTabSz="498727"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buNone/>
                    </a:pPr>
                    <a:endParaRPr lang="en-PH" sz="1800" smtClean="0">
                      <a:solidFill>
                        <a:srgbClr val="FFFFFF"/>
                      </a:solidFill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1093" name="Group 111"/>
                <p:cNvGrpSpPr>
                  <a:grpSpLocks/>
                </p:cNvGrpSpPr>
                <p:nvPr/>
              </p:nvGrpSpPr>
              <p:grpSpPr bwMode="auto">
                <a:xfrm>
                  <a:off x="4728" y="678"/>
                  <a:ext cx="173" cy="712"/>
                  <a:chOff x="4728" y="678"/>
                  <a:chExt cx="173" cy="712"/>
                </a:xfrm>
              </p:grpSpPr>
              <p:sp>
                <p:nvSpPr>
                  <p:cNvPr id="1094" name="Freeform 112"/>
                  <p:cNvSpPr>
                    <a:spLocks noChangeArrowheads="1"/>
                  </p:cNvSpPr>
                  <p:nvPr/>
                </p:nvSpPr>
                <p:spPr bwMode="auto">
                  <a:xfrm rot="5760000">
                    <a:off x="4616" y="882"/>
                    <a:ext cx="465" cy="61"/>
                  </a:xfrm>
                  <a:custGeom>
                    <a:avLst/>
                    <a:gdLst>
                      <a:gd name="T0" fmla="*/ 0 w 2736"/>
                      <a:gd name="T1" fmla="*/ 61 h 504"/>
                      <a:gd name="T2" fmla="*/ 147 w 2736"/>
                      <a:gd name="T3" fmla="*/ 20 h 504"/>
                      <a:gd name="T4" fmla="*/ 302 w 2736"/>
                      <a:gd name="T5" fmla="*/ 3 h 504"/>
                      <a:gd name="T6" fmla="*/ 465 w 2736"/>
                      <a:gd name="T7" fmla="*/ 3 h 504"/>
                      <a:gd name="T8" fmla="*/ 462 w 2736"/>
                      <a:gd name="T9" fmla="*/ 12 h 504"/>
                      <a:gd name="T10" fmla="*/ 300 w 2736"/>
                      <a:gd name="T11" fmla="*/ 12 h 504"/>
                      <a:gd name="T12" fmla="*/ 111 w 2736"/>
                      <a:gd name="T13" fmla="*/ 35 h 504"/>
                      <a:gd name="T14" fmla="*/ 0 w 2736"/>
                      <a:gd name="T15" fmla="*/ 6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FFE103"/>
                      </a:gs>
                      <a:gs pos="100000">
                        <a:srgbClr val="FE1F08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defTabSz="498727"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buNone/>
                    </a:pPr>
                    <a:endParaRPr lang="en-PH" sz="1800" smtClean="0">
                      <a:solidFill>
                        <a:srgbClr val="FFFFFF"/>
                      </a:solidFill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095" name="Freeform 113"/>
                  <p:cNvSpPr>
                    <a:spLocks noChangeArrowheads="1"/>
                  </p:cNvSpPr>
                  <p:nvPr/>
                </p:nvSpPr>
                <p:spPr bwMode="auto">
                  <a:xfrm rot="5760000">
                    <a:off x="4665" y="1215"/>
                    <a:ext cx="249" cy="95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7 h 791"/>
                      <a:gd name="T4" fmla="*/ 163 w 1769"/>
                      <a:gd name="T5" fmla="*/ 24 h 791"/>
                      <a:gd name="T6" fmla="*/ 227 w 1769"/>
                      <a:gd name="T7" fmla="*/ 52 h 791"/>
                      <a:gd name="T8" fmla="*/ 247 w 1769"/>
                      <a:gd name="T9" fmla="*/ 73 h 791"/>
                      <a:gd name="T10" fmla="*/ 238 w 1769"/>
                      <a:gd name="T11" fmla="*/ 95 h 791"/>
                      <a:gd name="T12" fmla="*/ 224 w 1769"/>
                      <a:gd name="T13" fmla="*/ 76 h 791"/>
                      <a:gd name="T14" fmla="*/ 196 w 1769"/>
                      <a:gd name="T15" fmla="*/ 55 h 791"/>
                      <a:gd name="T16" fmla="*/ 156 w 1769"/>
                      <a:gd name="T17" fmla="*/ 36 h 791"/>
                      <a:gd name="T18" fmla="*/ 82 w 1769"/>
                      <a:gd name="T19" fmla="*/ 18 h 791"/>
                      <a:gd name="T20" fmla="*/ 0 w 1769"/>
                      <a:gd name="T21" fmla="*/ 9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FE1F08"/>
                      </a:gs>
                      <a:gs pos="100000">
                        <a:srgbClr val="0000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defTabSz="498727"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buNone/>
                    </a:pPr>
                    <a:endParaRPr lang="en-PH" sz="1800" smtClean="0">
                      <a:solidFill>
                        <a:srgbClr val="FFFFFF"/>
                      </a:solidFill>
                      <a:ea typeface="+mn-ea"/>
                      <a:cs typeface="+mn-cs"/>
                    </a:endParaRPr>
                  </a:p>
                </p:txBody>
              </p:sp>
            </p:grpSp>
          </p:grpSp>
          <p:sp>
            <p:nvSpPr>
              <p:cNvPr id="1038" name="Freeform 114"/>
              <p:cNvSpPr>
                <a:spLocks noChangeArrowheads="1"/>
              </p:cNvSpPr>
              <p:nvPr/>
            </p:nvSpPr>
            <p:spPr bwMode="auto">
              <a:xfrm flipH="1">
                <a:off x="4596" y="770"/>
                <a:ext cx="157" cy="478"/>
              </a:xfrm>
              <a:custGeom>
                <a:avLst/>
                <a:gdLst>
                  <a:gd name="T0" fmla="*/ 0 w 776"/>
                  <a:gd name="T1" fmla="*/ 13 h 2368"/>
                  <a:gd name="T2" fmla="*/ 49 w 776"/>
                  <a:gd name="T3" fmla="*/ 3 h 2368"/>
                  <a:gd name="T4" fmla="*/ 19 w 776"/>
                  <a:gd name="T5" fmla="*/ 32 h 2368"/>
                  <a:gd name="T6" fmla="*/ 68 w 776"/>
                  <a:gd name="T7" fmla="*/ 32 h 2368"/>
                  <a:gd name="T8" fmla="*/ 39 w 776"/>
                  <a:gd name="T9" fmla="*/ 61 h 2368"/>
                  <a:gd name="T10" fmla="*/ 78 w 776"/>
                  <a:gd name="T11" fmla="*/ 71 h 2368"/>
                  <a:gd name="T12" fmla="*/ 58 w 776"/>
                  <a:gd name="T13" fmla="*/ 90 h 2368"/>
                  <a:gd name="T14" fmla="*/ 97 w 776"/>
                  <a:gd name="T15" fmla="*/ 100 h 2368"/>
                  <a:gd name="T16" fmla="*/ 78 w 776"/>
                  <a:gd name="T17" fmla="*/ 120 h 2368"/>
                  <a:gd name="T18" fmla="*/ 107 w 776"/>
                  <a:gd name="T19" fmla="*/ 129 h 2368"/>
                  <a:gd name="T20" fmla="*/ 97 w 776"/>
                  <a:gd name="T21" fmla="*/ 149 h 2368"/>
                  <a:gd name="T22" fmla="*/ 117 w 776"/>
                  <a:gd name="T23" fmla="*/ 168 h 2368"/>
                  <a:gd name="T24" fmla="*/ 117 w 776"/>
                  <a:gd name="T25" fmla="*/ 187 h 2368"/>
                  <a:gd name="T26" fmla="*/ 136 w 776"/>
                  <a:gd name="T27" fmla="*/ 216 h 2368"/>
                  <a:gd name="T28" fmla="*/ 126 w 776"/>
                  <a:gd name="T29" fmla="*/ 245 h 2368"/>
                  <a:gd name="T30" fmla="*/ 146 w 776"/>
                  <a:gd name="T31" fmla="*/ 265 h 2368"/>
                  <a:gd name="T32" fmla="*/ 136 w 776"/>
                  <a:gd name="T33" fmla="*/ 294 h 2368"/>
                  <a:gd name="T34" fmla="*/ 146 w 776"/>
                  <a:gd name="T35" fmla="*/ 323 h 2368"/>
                  <a:gd name="T36" fmla="*/ 136 w 776"/>
                  <a:gd name="T37" fmla="*/ 342 h 2368"/>
                  <a:gd name="T38" fmla="*/ 155 w 776"/>
                  <a:gd name="T39" fmla="*/ 371 h 2368"/>
                  <a:gd name="T40" fmla="*/ 146 w 776"/>
                  <a:gd name="T41" fmla="*/ 400 h 2368"/>
                  <a:gd name="T42" fmla="*/ 155 w 776"/>
                  <a:gd name="T43" fmla="*/ 439 h 2368"/>
                  <a:gd name="T44" fmla="*/ 146 w 776"/>
                  <a:gd name="T45" fmla="*/ 449 h 2368"/>
                  <a:gd name="T46" fmla="*/ 155 w 776"/>
                  <a:gd name="T47" fmla="*/ 47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360">
                <a:solidFill>
                  <a:srgbClr val="FF8B17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defTabSz="498727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PH" sz="1800" smtClean="0">
                  <a:solidFill>
                    <a:srgbClr val="FFFFFF"/>
                  </a:solidFill>
                  <a:ea typeface="+mn-ea"/>
                  <a:cs typeface="+mn-cs"/>
                </a:endParaRPr>
              </a:p>
            </p:txBody>
          </p:sp>
          <p:sp>
            <p:nvSpPr>
              <p:cNvPr id="1039" name="AutoShape 115"/>
              <p:cNvSpPr>
                <a:spLocks noChangeArrowheads="1"/>
              </p:cNvSpPr>
              <p:nvPr/>
            </p:nvSpPr>
            <p:spPr bwMode="auto">
              <a:xfrm flipH="1">
                <a:off x="4312" y="571"/>
                <a:ext cx="1373" cy="1515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10792 w 21600"/>
                  <a:gd name="T19" fmla="*/ 385 h 21600"/>
                  <a:gd name="T20" fmla="*/ 21600 w 21600"/>
                  <a:gd name="T21" fmla="*/ 10992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 stroke="0">
                    <a:moveTo>
                      <a:pt x="13532" y="351"/>
                    </a:moveTo>
                    <a:cubicBezTo>
                      <a:pt x="18285" y="1594"/>
                      <a:pt x="21600" y="5887"/>
                      <a:pt x="21600" y="10800"/>
                    </a:cubicBezTo>
                    <a:cubicBezTo>
                      <a:pt x="21600" y="10917"/>
                      <a:pt x="21598" y="11034"/>
                      <a:pt x="21594" y="11152"/>
                    </a:cubicBezTo>
                    <a:lnTo>
                      <a:pt x="10800" y="10800"/>
                    </a:lnTo>
                    <a:lnTo>
                      <a:pt x="13532" y="351"/>
                    </a:lnTo>
                    <a:close/>
                  </a:path>
                  <a:path w="21600" h="21600" fill="none">
                    <a:moveTo>
                      <a:pt x="13532" y="351"/>
                    </a:moveTo>
                    <a:cubicBezTo>
                      <a:pt x="18285" y="1594"/>
                      <a:pt x="21600" y="5887"/>
                      <a:pt x="21600" y="10800"/>
                    </a:cubicBezTo>
                    <a:cubicBezTo>
                      <a:pt x="21600" y="10917"/>
                      <a:pt x="21598" y="11034"/>
                      <a:pt x="21594" y="11152"/>
                    </a:cubicBezTo>
                  </a:path>
                </a:pathLst>
              </a:custGeom>
              <a:noFill/>
              <a:ln w="9360">
                <a:solidFill>
                  <a:srgbClr val="FE1F08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defTabSz="498727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PH" sz="1800" smtClean="0">
                  <a:solidFill>
                    <a:srgbClr val="FFFFFF"/>
                  </a:solidFill>
                  <a:ea typeface="+mn-ea"/>
                  <a:cs typeface="+mn-cs"/>
                </a:endParaRPr>
              </a:p>
            </p:txBody>
          </p:sp>
          <p:sp>
            <p:nvSpPr>
              <p:cNvPr id="1040" name="AutoShape 116"/>
              <p:cNvSpPr>
                <a:spLocks noChangeArrowheads="1"/>
              </p:cNvSpPr>
              <p:nvPr/>
            </p:nvSpPr>
            <p:spPr bwMode="auto">
              <a:xfrm flipV="1">
                <a:off x="4840" y="147"/>
                <a:ext cx="978" cy="132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1966 w 21600"/>
                  <a:gd name="T19" fmla="*/ 10792 h 21600"/>
                  <a:gd name="T20" fmla="*/ 20297 w 21600"/>
                  <a:gd name="T21" fmla="*/ 2160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 stroke="0">
                    <a:moveTo>
                      <a:pt x="20251" y="16025"/>
                    </a:moveTo>
                    <a:cubicBezTo>
                      <a:pt x="18350" y="19464"/>
                      <a:pt x="14730" y="21599"/>
                      <a:pt x="10800" y="21600"/>
                    </a:cubicBezTo>
                    <a:cubicBezTo>
                      <a:pt x="7234" y="21600"/>
                      <a:pt x="3899" y="19840"/>
                      <a:pt x="1886" y="16897"/>
                    </a:cubicBezTo>
                    <a:lnTo>
                      <a:pt x="10800" y="10800"/>
                    </a:lnTo>
                    <a:lnTo>
                      <a:pt x="20251" y="16025"/>
                    </a:lnTo>
                    <a:close/>
                  </a:path>
                  <a:path w="21600" h="21600" fill="none">
                    <a:moveTo>
                      <a:pt x="20251" y="16025"/>
                    </a:moveTo>
                    <a:cubicBezTo>
                      <a:pt x="18350" y="19464"/>
                      <a:pt x="14730" y="21599"/>
                      <a:pt x="10800" y="21600"/>
                    </a:cubicBezTo>
                    <a:cubicBezTo>
                      <a:pt x="7234" y="21600"/>
                      <a:pt x="3899" y="19840"/>
                      <a:pt x="1886" y="16897"/>
                    </a:cubicBezTo>
                  </a:path>
                </a:pathLst>
              </a:custGeom>
              <a:noFill/>
              <a:ln w="9360">
                <a:solidFill>
                  <a:srgbClr val="FF8B17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defTabSz="498727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PH" sz="1800" smtClean="0">
                  <a:solidFill>
                    <a:srgbClr val="FFFFFF"/>
                  </a:solidFill>
                  <a:ea typeface="+mn-ea"/>
                  <a:cs typeface="+mn-cs"/>
                </a:endParaRPr>
              </a:p>
            </p:txBody>
          </p:sp>
          <p:sp>
            <p:nvSpPr>
              <p:cNvPr id="1041" name="AutoShape 117"/>
              <p:cNvSpPr>
                <a:spLocks noChangeArrowheads="1"/>
              </p:cNvSpPr>
              <p:nvPr/>
            </p:nvSpPr>
            <p:spPr bwMode="auto">
              <a:xfrm flipH="1">
                <a:off x="4381" y="478"/>
                <a:ext cx="602" cy="151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7212 w 21600"/>
                  <a:gd name="T19" fmla="*/ 0 h 21600"/>
                  <a:gd name="T20" fmla="*/ 21600 w 21600"/>
                  <a:gd name="T21" fmla="*/ 10993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 stroke="0">
                    <a:moveTo>
                      <a:pt x="7130" y="642"/>
                    </a:moveTo>
                    <a:cubicBezTo>
                      <a:pt x="8307" y="217"/>
                      <a:pt x="9548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cubicBezTo>
                      <a:pt x="21600" y="10917"/>
                      <a:pt x="21598" y="11034"/>
                      <a:pt x="21594" y="11152"/>
                    </a:cubicBezTo>
                    <a:lnTo>
                      <a:pt x="10800" y="10800"/>
                    </a:lnTo>
                    <a:lnTo>
                      <a:pt x="7130" y="642"/>
                    </a:lnTo>
                    <a:close/>
                  </a:path>
                  <a:path w="21600" h="21600" fill="none">
                    <a:moveTo>
                      <a:pt x="7130" y="642"/>
                    </a:moveTo>
                    <a:cubicBezTo>
                      <a:pt x="8307" y="217"/>
                      <a:pt x="9548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cubicBezTo>
                      <a:pt x="21600" y="10917"/>
                      <a:pt x="21598" y="11034"/>
                      <a:pt x="21594" y="11152"/>
                    </a:cubicBezTo>
                  </a:path>
                </a:pathLst>
              </a:custGeom>
              <a:noFill/>
              <a:ln w="9360">
                <a:solidFill>
                  <a:srgbClr val="FF8B17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defTabSz="498727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PH" sz="1800" smtClean="0">
                  <a:solidFill>
                    <a:srgbClr val="FFFFFF"/>
                  </a:solidFill>
                  <a:ea typeface="+mn-ea"/>
                  <a:cs typeface="+mn-cs"/>
                </a:endParaRPr>
              </a:p>
            </p:txBody>
          </p:sp>
          <p:sp>
            <p:nvSpPr>
              <p:cNvPr id="1042" name="AutoShape 118"/>
              <p:cNvSpPr>
                <a:spLocks noChangeArrowheads="1"/>
              </p:cNvSpPr>
              <p:nvPr/>
            </p:nvSpPr>
            <p:spPr bwMode="auto">
              <a:xfrm flipH="1">
                <a:off x="4096" y="518"/>
                <a:ext cx="923" cy="150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6342 w 21600"/>
                  <a:gd name="T19" fmla="*/ 0 h 21600"/>
                  <a:gd name="T20" fmla="*/ 21600 w 21600"/>
                  <a:gd name="T21" fmla="*/ 10993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 stroke="0">
                    <a:moveTo>
                      <a:pt x="6363" y="953"/>
                    </a:moveTo>
                    <a:cubicBezTo>
                      <a:pt x="7757" y="324"/>
                      <a:pt x="9270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cubicBezTo>
                      <a:pt x="21600" y="10917"/>
                      <a:pt x="21598" y="11034"/>
                      <a:pt x="21594" y="11152"/>
                    </a:cubicBezTo>
                    <a:lnTo>
                      <a:pt x="10800" y="10800"/>
                    </a:lnTo>
                    <a:lnTo>
                      <a:pt x="6363" y="953"/>
                    </a:lnTo>
                    <a:close/>
                  </a:path>
                  <a:path w="21600" h="21600" fill="none">
                    <a:moveTo>
                      <a:pt x="6363" y="953"/>
                    </a:moveTo>
                    <a:cubicBezTo>
                      <a:pt x="7757" y="324"/>
                      <a:pt x="9270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cubicBezTo>
                      <a:pt x="21600" y="10917"/>
                      <a:pt x="21598" y="11034"/>
                      <a:pt x="21594" y="11152"/>
                    </a:cubicBezTo>
                  </a:path>
                </a:pathLst>
              </a:custGeom>
              <a:noFill/>
              <a:ln w="9360">
                <a:solidFill>
                  <a:srgbClr val="FE1F08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defTabSz="498727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PH" sz="1800" smtClean="0">
                  <a:solidFill>
                    <a:srgbClr val="FFFFFF"/>
                  </a:solidFill>
                  <a:ea typeface="+mn-ea"/>
                  <a:cs typeface="+mn-cs"/>
                </a:endParaRPr>
              </a:p>
            </p:txBody>
          </p:sp>
          <p:sp>
            <p:nvSpPr>
              <p:cNvPr id="1043" name="AutoShape 119"/>
              <p:cNvSpPr>
                <a:spLocks noChangeArrowheads="1"/>
              </p:cNvSpPr>
              <p:nvPr/>
            </p:nvSpPr>
            <p:spPr bwMode="auto">
              <a:xfrm flipH="1">
                <a:off x="4039" y="378"/>
                <a:ext cx="966" cy="151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4427 w 21600"/>
                  <a:gd name="T19" fmla="*/ 0 h 21600"/>
                  <a:gd name="T20" fmla="*/ 21600 w 21600"/>
                  <a:gd name="T21" fmla="*/ 10993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 stroke="0">
                    <a:moveTo>
                      <a:pt x="4372" y="2120"/>
                    </a:moveTo>
                    <a:cubicBezTo>
                      <a:pt x="6232" y="743"/>
                      <a:pt x="8485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cubicBezTo>
                      <a:pt x="21600" y="10917"/>
                      <a:pt x="21598" y="11034"/>
                      <a:pt x="21594" y="11152"/>
                    </a:cubicBezTo>
                    <a:lnTo>
                      <a:pt x="10800" y="10800"/>
                    </a:lnTo>
                    <a:lnTo>
                      <a:pt x="4372" y="2120"/>
                    </a:lnTo>
                    <a:close/>
                  </a:path>
                  <a:path w="21600" h="21600" fill="none">
                    <a:moveTo>
                      <a:pt x="4372" y="2120"/>
                    </a:moveTo>
                    <a:cubicBezTo>
                      <a:pt x="6232" y="743"/>
                      <a:pt x="8485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cubicBezTo>
                      <a:pt x="21600" y="10917"/>
                      <a:pt x="21598" y="11034"/>
                      <a:pt x="21594" y="11152"/>
                    </a:cubicBezTo>
                  </a:path>
                </a:pathLst>
              </a:custGeom>
              <a:noFill/>
              <a:ln w="9360">
                <a:solidFill>
                  <a:srgbClr val="FE1F08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defTabSz="498727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PH" sz="1800" smtClean="0">
                  <a:solidFill>
                    <a:srgbClr val="FFFFFF"/>
                  </a:solidFill>
                  <a:ea typeface="+mn-ea"/>
                  <a:cs typeface="+mn-cs"/>
                </a:endParaRPr>
              </a:p>
            </p:txBody>
          </p:sp>
          <p:sp>
            <p:nvSpPr>
              <p:cNvPr id="1044" name="AutoShape 120"/>
              <p:cNvSpPr>
                <a:spLocks noChangeArrowheads="1"/>
              </p:cNvSpPr>
              <p:nvPr/>
            </p:nvSpPr>
            <p:spPr bwMode="auto">
              <a:xfrm>
                <a:off x="4859" y="486"/>
                <a:ext cx="153" cy="151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4235 w 21600"/>
                  <a:gd name="T19" fmla="*/ 0 h 21600"/>
                  <a:gd name="T20" fmla="*/ 21600 w 21600"/>
                  <a:gd name="T21" fmla="*/ 10993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 stroke="0">
                    <a:moveTo>
                      <a:pt x="4193" y="2256"/>
                    </a:moveTo>
                    <a:cubicBezTo>
                      <a:pt x="6085" y="793"/>
                      <a:pt x="8408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cubicBezTo>
                      <a:pt x="21600" y="10917"/>
                      <a:pt x="21598" y="11034"/>
                      <a:pt x="21594" y="11152"/>
                    </a:cubicBezTo>
                    <a:lnTo>
                      <a:pt x="10800" y="10800"/>
                    </a:lnTo>
                    <a:lnTo>
                      <a:pt x="4193" y="2256"/>
                    </a:lnTo>
                    <a:close/>
                  </a:path>
                  <a:path w="21600" h="21600" fill="none">
                    <a:moveTo>
                      <a:pt x="4193" y="2256"/>
                    </a:moveTo>
                    <a:cubicBezTo>
                      <a:pt x="6085" y="793"/>
                      <a:pt x="8408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cubicBezTo>
                      <a:pt x="21600" y="10917"/>
                      <a:pt x="21598" y="11034"/>
                      <a:pt x="21594" y="11152"/>
                    </a:cubicBezTo>
                  </a:path>
                </a:pathLst>
              </a:custGeom>
              <a:noFill/>
              <a:ln w="9360">
                <a:solidFill>
                  <a:srgbClr val="FF8B17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defTabSz="498727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PH" sz="1800" smtClean="0">
                  <a:solidFill>
                    <a:srgbClr val="FFFFFF"/>
                  </a:solidFill>
                  <a:ea typeface="+mn-ea"/>
                  <a:cs typeface="+mn-cs"/>
                </a:endParaRPr>
              </a:p>
            </p:txBody>
          </p:sp>
          <p:sp>
            <p:nvSpPr>
              <p:cNvPr id="1045" name="AutoShape 121"/>
              <p:cNvSpPr>
                <a:spLocks noChangeArrowheads="1"/>
              </p:cNvSpPr>
              <p:nvPr/>
            </p:nvSpPr>
            <p:spPr bwMode="auto">
              <a:xfrm>
                <a:off x="4842" y="482"/>
                <a:ext cx="405" cy="151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4267 w 21600"/>
                  <a:gd name="T19" fmla="*/ 0 h 21600"/>
                  <a:gd name="T20" fmla="*/ 21600 w 21600"/>
                  <a:gd name="T21" fmla="*/ 10993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 stroke="0">
                    <a:moveTo>
                      <a:pt x="4193" y="2256"/>
                    </a:moveTo>
                    <a:cubicBezTo>
                      <a:pt x="6085" y="793"/>
                      <a:pt x="8408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cubicBezTo>
                      <a:pt x="21600" y="10917"/>
                      <a:pt x="21598" y="11034"/>
                      <a:pt x="21594" y="11152"/>
                    </a:cubicBezTo>
                    <a:lnTo>
                      <a:pt x="10800" y="10800"/>
                    </a:lnTo>
                    <a:lnTo>
                      <a:pt x="4193" y="2256"/>
                    </a:lnTo>
                    <a:close/>
                  </a:path>
                  <a:path w="21600" h="21600" fill="none">
                    <a:moveTo>
                      <a:pt x="4193" y="2256"/>
                    </a:moveTo>
                    <a:cubicBezTo>
                      <a:pt x="6085" y="793"/>
                      <a:pt x="8408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cubicBezTo>
                      <a:pt x="21600" y="10917"/>
                      <a:pt x="21598" y="11034"/>
                      <a:pt x="21594" y="11152"/>
                    </a:cubicBezTo>
                  </a:path>
                </a:pathLst>
              </a:custGeom>
              <a:noFill/>
              <a:ln w="9360">
                <a:solidFill>
                  <a:srgbClr val="FE1F08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defTabSz="498727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PH" sz="1800" smtClean="0">
                  <a:solidFill>
                    <a:srgbClr val="FFFFFF"/>
                  </a:solidFill>
                  <a:ea typeface="+mn-ea"/>
                  <a:cs typeface="+mn-cs"/>
                </a:endParaRPr>
              </a:p>
            </p:txBody>
          </p:sp>
          <p:sp>
            <p:nvSpPr>
              <p:cNvPr id="1046" name="AutoShape 122"/>
              <p:cNvSpPr>
                <a:spLocks noChangeArrowheads="1"/>
              </p:cNvSpPr>
              <p:nvPr/>
            </p:nvSpPr>
            <p:spPr bwMode="auto">
              <a:xfrm>
                <a:off x="4837" y="382"/>
                <a:ext cx="574" cy="151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4290 w 21600"/>
                  <a:gd name="T19" fmla="*/ 0 h 21600"/>
                  <a:gd name="T20" fmla="*/ 21600 w 21600"/>
                  <a:gd name="T21" fmla="*/ 10993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 stroke="0">
                    <a:moveTo>
                      <a:pt x="4193" y="2256"/>
                    </a:moveTo>
                    <a:cubicBezTo>
                      <a:pt x="6085" y="793"/>
                      <a:pt x="8408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cubicBezTo>
                      <a:pt x="21600" y="10917"/>
                      <a:pt x="21598" y="11034"/>
                      <a:pt x="21594" y="11152"/>
                    </a:cubicBezTo>
                    <a:lnTo>
                      <a:pt x="10800" y="10800"/>
                    </a:lnTo>
                    <a:lnTo>
                      <a:pt x="4193" y="2256"/>
                    </a:lnTo>
                    <a:close/>
                  </a:path>
                  <a:path w="21600" h="21600" fill="none">
                    <a:moveTo>
                      <a:pt x="4193" y="2256"/>
                    </a:moveTo>
                    <a:cubicBezTo>
                      <a:pt x="6085" y="793"/>
                      <a:pt x="8408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cubicBezTo>
                      <a:pt x="21600" y="10917"/>
                      <a:pt x="21598" y="11034"/>
                      <a:pt x="21594" y="11152"/>
                    </a:cubicBezTo>
                  </a:path>
                </a:pathLst>
              </a:custGeom>
              <a:noFill/>
              <a:ln w="9360">
                <a:solidFill>
                  <a:srgbClr val="FF8B17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defTabSz="498727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PH" sz="1800" smtClean="0">
                  <a:solidFill>
                    <a:srgbClr val="FFFFFF"/>
                  </a:solidFill>
                  <a:ea typeface="+mn-ea"/>
                  <a:cs typeface="+mn-cs"/>
                </a:endParaRPr>
              </a:p>
            </p:txBody>
          </p:sp>
          <p:sp>
            <p:nvSpPr>
              <p:cNvPr id="1047" name="Freeform 123"/>
              <p:cNvSpPr>
                <a:spLocks noChangeArrowheads="1"/>
              </p:cNvSpPr>
              <p:nvPr/>
            </p:nvSpPr>
            <p:spPr bwMode="auto">
              <a:xfrm>
                <a:off x="5039" y="852"/>
                <a:ext cx="156" cy="478"/>
              </a:xfrm>
              <a:custGeom>
                <a:avLst/>
                <a:gdLst>
                  <a:gd name="T0" fmla="*/ 0 w 776"/>
                  <a:gd name="T1" fmla="*/ 13 h 2368"/>
                  <a:gd name="T2" fmla="*/ 48 w 776"/>
                  <a:gd name="T3" fmla="*/ 3 h 2368"/>
                  <a:gd name="T4" fmla="*/ 19 w 776"/>
                  <a:gd name="T5" fmla="*/ 32 h 2368"/>
                  <a:gd name="T6" fmla="*/ 68 w 776"/>
                  <a:gd name="T7" fmla="*/ 32 h 2368"/>
                  <a:gd name="T8" fmla="*/ 39 w 776"/>
                  <a:gd name="T9" fmla="*/ 61 h 2368"/>
                  <a:gd name="T10" fmla="*/ 77 w 776"/>
                  <a:gd name="T11" fmla="*/ 71 h 2368"/>
                  <a:gd name="T12" fmla="*/ 58 w 776"/>
                  <a:gd name="T13" fmla="*/ 90 h 2368"/>
                  <a:gd name="T14" fmla="*/ 96 w 776"/>
                  <a:gd name="T15" fmla="*/ 100 h 2368"/>
                  <a:gd name="T16" fmla="*/ 77 w 776"/>
                  <a:gd name="T17" fmla="*/ 120 h 2368"/>
                  <a:gd name="T18" fmla="*/ 106 w 776"/>
                  <a:gd name="T19" fmla="*/ 129 h 2368"/>
                  <a:gd name="T20" fmla="*/ 96 w 776"/>
                  <a:gd name="T21" fmla="*/ 149 h 2368"/>
                  <a:gd name="T22" fmla="*/ 116 w 776"/>
                  <a:gd name="T23" fmla="*/ 168 h 2368"/>
                  <a:gd name="T24" fmla="*/ 116 w 776"/>
                  <a:gd name="T25" fmla="*/ 187 h 2368"/>
                  <a:gd name="T26" fmla="*/ 135 w 776"/>
                  <a:gd name="T27" fmla="*/ 216 h 2368"/>
                  <a:gd name="T28" fmla="*/ 125 w 776"/>
                  <a:gd name="T29" fmla="*/ 245 h 2368"/>
                  <a:gd name="T30" fmla="*/ 145 w 776"/>
                  <a:gd name="T31" fmla="*/ 265 h 2368"/>
                  <a:gd name="T32" fmla="*/ 135 w 776"/>
                  <a:gd name="T33" fmla="*/ 294 h 2368"/>
                  <a:gd name="T34" fmla="*/ 145 w 776"/>
                  <a:gd name="T35" fmla="*/ 323 h 2368"/>
                  <a:gd name="T36" fmla="*/ 135 w 776"/>
                  <a:gd name="T37" fmla="*/ 342 h 2368"/>
                  <a:gd name="T38" fmla="*/ 154 w 776"/>
                  <a:gd name="T39" fmla="*/ 371 h 2368"/>
                  <a:gd name="T40" fmla="*/ 145 w 776"/>
                  <a:gd name="T41" fmla="*/ 400 h 2368"/>
                  <a:gd name="T42" fmla="*/ 154 w 776"/>
                  <a:gd name="T43" fmla="*/ 439 h 2368"/>
                  <a:gd name="T44" fmla="*/ 145 w 776"/>
                  <a:gd name="T45" fmla="*/ 449 h 2368"/>
                  <a:gd name="T46" fmla="*/ 154 w 776"/>
                  <a:gd name="T47" fmla="*/ 47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360">
                <a:solidFill>
                  <a:srgbClr val="FF8B17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defTabSz="498727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PH" sz="1800" smtClean="0">
                  <a:solidFill>
                    <a:srgbClr val="FFFFFF"/>
                  </a:solidFill>
                  <a:ea typeface="+mn-ea"/>
                  <a:cs typeface="+mn-cs"/>
                </a:endParaRPr>
              </a:p>
            </p:txBody>
          </p:sp>
          <p:sp>
            <p:nvSpPr>
              <p:cNvPr id="1048" name="Freeform 124"/>
              <p:cNvSpPr>
                <a:spLocks noChangeArrowheads="1"/>
              </p:cNvSpPr>
              <p:nvPr/>
            </p:nvSpPr>
            <p:spPr bwMode="auto">
              <a:xfrm rot="19680000" flipV="1">
                <a:off x="4797" y="695"/>
                <a:ext cx="142" cy="271"/>
              </a:xfrm>
              <a:custGeom>
                <a:avLst/>
                <a:gdLst>
                  <a:gd name="T0" fmla="*/ 0 w 776"/>
                  <a:gd name="T1" fmla="*/ 7 h 2368"/>
                  <a:gd name="T2" fmla="*/ 44 w 776"/>
                  <a:gd name="T3" fmla="*/ 2 h 2368"/>
                  <a:gd name="T4" fmla="*/ 18 w 776"/>
                  <a:gd name="T5" fmla="*/ 18 h 2368"/>
                  <a:gd name="T6" fmla="*/ 61 w 776"/>
                  <a:gd name="T7" fmla="*/ 18 h 2368"/>
                  <a:gd name="T8" fmla="*/ 35 w 776"/>
                  <a:gd name="T9" fmla="*/ 35 h 2368"/>
                  <a:gd name="T10" fmla="*/ 70 w 776"/>
                  <a:gd name="T11" fmla="*/ 40 h 2368"/>
                  <a:gd name="T12" fmla="*/ 53 w 776"/>
                  <a:gd name="T13" fmla="*/ 51 h 2368"/>
                  <a:gd name="T14" fmla="*/ 88 w 776"/>
                  <a:gd name="T15" fmla="*/ 57 h 2368"/>
                  <a:gd name="T16" fmla="*/ 70 w 776"/>
                  <a:gd name="T17" fmla="*/ 68 h 2368"/>
                  <a:gd name="T18" fmla="*/ 97 w 776"/>
                  <a:gd name="T19" fmla="*/ 73 h 2368"/>
                  <a:gd name="T20" fmla="*/ 88 w 776"/>
                  <a:gd name="T21" fmla="*/ 84 h 2368"/>
                  <a:gd name="T22" fmla="*/ 105 w 776"/>
                  <a:gd name="T23" fmla="*/ 95 h 2368"/>
                  <a:gd name="T24" fmla="*/ 105 w 776"/>
                  <a:gd name="T25" fmla="*/ 106 h 2368"/>
                  <a:gd name="T26" fmla="*/ 123 w 776"/>
                  <a:gd name="T27" fmla="*/ 123 h 2368"/>
                  <a:gd name="T28" fmla="*/ 114 w 776"/>
                  <a:gd name="T29" fmla="*/ 139 h 2368"/>
                  <a:gd name="T30" fmla="*/ 132 w 776"/>
                  <a:gd name="T31" fmla="*/ 150 h 2368"/>
                  <a:gd name="T32" fmla="*/ 123 w 776"/>
                  <a:gd name="T33" fmla="*/ 167 h 2368"/>
                  <a:gd name="T34" fmla="*/ 132 w 776"/>
                  <a:gd name="T35" fmla="*/ 183 h 2368"/>
                  <a:gd name="T36" fmla="*/ 123 w 776"/>
                  <a:gd name="T37" fmla="*/ 194 h 2368"/>
                  <a:gd name="T38" fmla="*/ 141 w 776"/>
                  <a:gd name="T39" fmla="*/ 211 h 2368"/>
                  <a:gd name="T40" fmla="*/ 132 w 776"/>
                  <a:gd name="T41" fmla="*/ 227 h 2368"/>
                  <a:gd name="T42" fmla="*/ 141 w 776"/>
                  <a:gd name="T43" fmla="*/ 249 h 2368"/>
                  <a:gd name="T44" fmla="*/ 132 w 776"/>
                  <a:gd name="T45" fmla="*/ 255 h 2368"/>
                  <a:gd name="T46" fmla="*/ 141 w 776"/>
                  <a:gd name="T47" fmla="*/ 27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360">
                <a:solidFill>
                  <a:srgbClr val="FFE103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defTabSz="498727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PH" sz="1800" smtClean="0">
                  <a:solidFill>
                    <a:srgbClr val="FFFFFF"/>
                  </a:solidFill>
                  <a:ea typeface="+mn-ea"/>
                  <a:cs typeface="+mn-cs"/>
                </a:endParaRPr>
              </a:p>
            </p:txBody>
          </p:sp>
          <p:sp>
            <p:nvSpPr>
              <p:cNvPr id="1049" name="AutoShape 125"/>
              <p:cNvSpPr>
                <a:spLocks noChangeArrowheads="1"/>
              </p:cNvSpPr>
              <p:nvPr/>
            </p:nvSpPr>
            <p:spPr bwMode="auto">
              <a:xfrm flipH="1">
                <a:off x="3993" y="263"/>
                <a:ext cx="969" cy="151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299 w 21600"/>
                  <a:gd name="T19" fmla="*/ 0 h 21600"/>
                  <a:gd name="T20" fmla="*/ 21600 w 21600"/>
                  <a:gd name="T21" fmla="*/ 10993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 stroke="0">
                    <a:moveTo>
                      <a:pt x="3185" y="3141"/>
                    </a:moveTo>
                    <a:cubicBezTo>
                      <a:pt x="5208" y="1129"/>
                      <a:pt x="7946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cubicBezTo>
                      <a:pt x="21600" y="10917"/>
                      <a:pt x="21598" y="11034"/>
                      <a:pt x="21594" y="11152"/>
                    </a:cubicBezTo>
                    <a:lnTo>
                      <a:pt x="10800" y="10800"/>
                    </a:lnTo>
                    <a:lnTo>
                      <a:pt x="3185" y="3141"/>
                    </a:lnTo>
                    <a:close/>
                  </a:path>
                  <a:path w="21600" h="21600" fill="none">
                    <a:moveTo>
                      <a:pt x="3185" y="3141"/>
                    </a:moveTo>
                    <a:cubicBezTo>
                      <a:pt x="5208" y="1129"/>
                      <a:pt x="7946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cubicBezTo>
                      <a:pt x="21600" y="10917"/>
                      <a:pt x="21598" y="11034"/>
                      <a:pt x="21594" y="11152"/>
                    </a:cubicBezTo>
                  </a:path>
                </a:pathLst>
              </a:custGeom>
              <a:noFill/>
              <a:ln w="9360">
                <a:solidFill>
                  <a:srgbClr val="FE1F08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defTabSz="498727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PH" sz="1800" smtClean="0">
                  <a:solidFill>
                    <a:srgbClr val="FFFFFF"/>
                  </a:solidFill>
                  <a:ea typeface="+mn-ea"/>
                  <a:cs typeface="+mn-cs"/>
                </a:endParaRPr>
              </a:p>
            </p:txBody>
          </p:sp>
          <p:sp>
            <p:nvSpPr>
              <p:cNvPr id="1050" name="AutoShape 126"/>
              <p:cNvSpPr>
                <a:spLocks noChangeArrowheads="1"/>
              </p:cNvSpPr>
              <p:nvPr/>
            </p:nvSpPr>
            <p:spPr bwMode="auto">
              <a:xfrm flipH="1">
                <a:off x="4081" y="101"/>
                <a:ext cx="807" cy="148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1767 w 21600"/>
                  <a:gd name="T19" fmla="*/ 0 h 21600"/>
                  <a:gd name="T20" fmla="*/ 17746 w 21600"/>
                  <a:gd name="T21" fmla="*/ 10793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 stroke="0">
                    <a:moveTo>
                      <a:pt x="1684" y="5007"/>
                    </a:moveTo>
                    <a:cubicBezTo>
                      <a:pt x="3666" y="1888"/>
                      <a:pt x="7105" y="-1"/>
                      <a:pt x="10800" y="0"/>
                    </a:cubicBezTo>
                    <a:cubicBezTo>
                      <a:pt x="13286" y="0"/>
                      <a:pt x="15696" y="857"/>
                      <a:pt x="17623" y="2429"/>
                    </a:cubicBezTo>
                    <a:lnTo>
                      <a:pt x="10800" y="10800"/>
                    </a:lnTo>
                    <a:lnTo>
                      <a:pt x="1684" y="5007"/>
                    </a:lnTo>
                    <a:close/>
                  </a:path>
                  <a:path w="21600" h="21600" fill="none">
                    <a:moveTo>
                      <a:pt x="1684" y="5007"/>
                    </a:moveTo>
                    <a:cubicBezTo>
                      <a:pt x="3666" y="1888"/>
                      <a:pt x="7105" y="-1"/>
                      <a:pt x="10800" y="0"/>
                    </a:cubicBezTo>
                    <a:cubicBezTo>
                      <a:pt x="13286" y="0"/>
                      <a:pt x="15696" y="857"/>
                      <a:pt x="17623" y="2429"/>
                    </a:cubicBezTo>
                  </a:path>
                </a:pathLst>
              </a:custGeom>
              <a:noFill/>
              <a:ln w="9360">
                <a:solidFill>
                  <a:srgbClr val="FF8B17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defTabSz="498727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PH" sz="1800" smtClean="0">
                  <a:solidFill>
                    <a:srgbClr val="FFFFFF"/>
                  </a:solidFill>
                  <a:ea typeface="+mn-ea"/>
                  <a:cs typeface="+mn-cs"/>
                </a:endParaRPr>
              </a:p>
            </p:txBody>
          </p:sp>
          <p:sp>
            <p:nvSpPr>
              <p:cNvPr id="1051" name="AutoShape 127"/>
              <p:cNvSpPr>
                <a:spLocks noChangeArrowheads="1"/>
              </p:cNvSpPr>
              <p:nvPr/>
            </p:nvSpPr>
            <p:spPr bwMode="auto">
              <a:xfrm>
                <a:off x="4797" y="414"/>
                <a:ext cx="342" cy="149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4295 w 21600"/>
                  <a:gd name="T19" fmla="*/ 0 h 21600"/>
                  <a:gd name="T20" fmla="*/ 19832 w 21600"/>
                  <a:gd name="T21" fmla="*/ 1080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 stroke="0">
                    <a:moveTo>
                      <a:pt x="4193" y="2256"/>
                    </a:moveTo>
                    <a:cubicBezTo>
                      <a:pt x="6085" y="793"/>
                      <a:pt x="8408" y="-1"/>
                      <a:pt x="10800" y="0"/>
                    </a:cubicBezTo>
                    <a:cubicBezTo>
                      <a:pt x="14398" y="0"/>
                      <a:pt x="17760" y="1792"/>
                      <a:pt x="19766" y="4779"/>
                    </a:cubicBezTo>
                    <a:lnTo>
                      <a:pt x="10800" y="10800"/>
                    </a:lnTo>
                    <a:lnTo>
                      <a:pt x="4193" y="2256"/>
                    </a:lnTo>
                    <a:close/>
                  </a:path>
                  <a:path w="21600" h="21600" fill="none">
                    <a:moveTo>
                      <a:pt x="4193" y="2256"/>
                    </a:moveTo>
                    <a:cubicBezTo>
                      <a:pt x="6085" y="793"/>
                      <a:pt x="8408" y="-1"/>
                      <a:pt x="10800" y="0"/>
                    </a:cubicBezTo>
                    <a:cubicBezTo>
                      <a:pt x="14398" y="0"/>
                      <a:pt x="17760" y="1792"/>
                      <a:pt x="19766" y="4779"/>
                    </a:cubicBezTo>
                  </a:path>
                </a:pathLst>
              </a:custGeom>
              <a:noFill/>
              <a:ln w="9360">
                <a:solidFill>
                  <a:srgbClr val="FFE103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defTabSz="498727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PH" sz="1800" smtClean="0">
                  <a:solidFill>
                    <a:srgbClr val="FFFFFF"/>
                  </a:solidFill>
                  <a:ea typeface="+mn-ea"/>
                  <a:cs typeface="+mn-cs"/>
                </a:endParaRPr>
              </a:p>
            </p:txBody>
          </p:sp>
          <p:sp>
            <p:nvSpPr>
              <p:cNvPr id="1052" name="Freeform 128"/>
              <p:cNvSpPr>
                <a:spLocks noChangeArrowheads="1"/>
              </p:cNvSpPr>
              <p:nvPr/>
            </p:nvSpPr>
            <p:spPr bwMode="auto">
              <a:xfrm flipH="1">
                <a:off x="4129" y="810"/>
                <a:ext cx="350" cy="492"/>
              </a:xfrm>
              <a:custGeom>
                <a:avLst/>
                <a:gdLst>
                  <a:gd name="T0" fmla="*/ 0 w 776"/>
                  <a:gd name="T1" fmla="*/ 13 h 2368"/>
                  <a:gd name="T2" fmla="*/ 108 w 776"/>
                  <a:gd name="T3" fmla="*/ 3 h 2368"/>
                  <a:gd name="T4" fmla="*/ 43 w 776"/>
                  <a:gd name="T5" fmla="*/ 33 h 2368"/>
                  <a:gd name="T6" fmla="*/ 152 w 776"/>
                  <a:gd name="T7" fmla="*/ 33 h 2368"/>
                  <a:gd name="T8" fmla="*/ 87 w 776"/>
                  <a:gd name="T9" fmla="*/ 63 h 2368"/>
                  <a:gd name="T10" fmla="*/ 173 w 776"/>
                  <a:gd name="T11" fmla="*/ 73 h 2368"/>
                  <a:gd name="T12" fmla="*/ 130 w 776"/>
                  <a:gd name="T13" fmla="*/ 93 h 2368"/>
                  <a:gd name="T14" fmla="*/ 216 w 776"/>
                  <a:gd name="T15" fmla="*/ 103 h 2368"/>
                  <a:gd name="T16" fmla="*/ 173 w 776"/>
                  <a:gd name="T17" fmla="*/ 123 h 2368"/>
                  <a:gd name="T18" fmla="*/ 238 w 776"/>
                  <a:gd name="T19" fmla="*/ 133 h 2368"/>
                  <a:gd name="T20" fmla="*/ 216 w 776"/>
                  <a:gd name="T21" fmla="*/ 153 h 2368"/>
                  <a:gd name="T22" fmla="*/ 260 w 776"/>
                  <a:gd name="T23" fmla="*/ 173 h 2368"/>
                  <a:gd name="T24" fmla="*/ 260 w 776"/>
                  <a:gd name="T25" fmla="*/ 193 h 2368"/>
                  <a:gd name="T26" fmla="*/ 303 w 776"/>
                  <a:gd name="T27" fmla="*/ 223 h 2368"/>
                  <a:gd name="T28" fmla="*/ 281 w 776"/>
                  <a:gd name="T29" fmla="*/ 253 h 2368"/>
                  <a:gd name="T30" fmla="*/ 325 w 776"/>
                  <a:gd name="T31" fmla="*/ 273 h 2368"/>
                  <a:gd name="T32" fmla="*/ 303 w 776"/>
                  <a:gd name="T33" fmla="*/ 303 h 2368"/>
                  <a:gd name="T34" fmla="*/ 325 w 776"/>
                  <a:gd name="T35" fmla="*/ 332 h 2368"/>
                  <a:gd name="T36" fmla="*/ 303 w 776"/>
                  <a:gd name="T37" fmla="*/ 352 h 2368"/>
                  <a:gd name="T38" fmla="*/ 346 w 776"/>
                  <a:gd name="T39" fmla="*/ 382 h 2368"/>
                  <a:gd name="T40" fmla="*/ 325 w 776"/>
                  <a:gd name="T41" fmla="*/ 412 h 2368"/>
                  <a:gd name="T42" fmla="*/ 346 w 776"/>
                  <a:gd name="T43" fmla="*/ 452 h 2368"/>
                  <a:gd name="T44" fmla="*/ 325 w 776"/>
                  <a:gd name="T45" fmla="*/ 462 h 2368"/>
                  <a:gd name="T46" fmla="*/ 346 w 776"/>
                  <a:gd name="T47" fmla="*/ 49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360">
                <a:solidFill>
                  <a:srgbClr val="FE1F08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defTabSz="498727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PH" sz="1800" smtClean="0">
                  <a:solidFill>
                    <a:srgbClr val="FFFFFF"/>
                  </a:solidFill>
                  <a:ea typeface="+mn-ea"/>
                  <a:cs typeface="+mn-cs"/>
                </a:endParaRPr>
              </a:p>
            </p:txBody>
          </p:sp>
          <p:sp>
            <p:nvSpPr>
              <p:cNvPr id="1053" name="Freeform 129"/>
              <p:cNvSpPr>
                <a:spLocks noChangeArrowheads="1"/>
              </p:cNvSpPr>
              <p:nvPr/>
            </p:nvSpPr>
            <p:spPr bwMode="auto">
              <a:xfrm flipH="1">
                <a:off x="4293" y="288"/>
                <a:ext cx="225" cy="493"/>
              </a:xfrm>
              <a:custGeom>
                <a:avLst/>
                <a:gdLst>
                  <a:gd name="T0" fmla="*/ 0 w 776"/>
                  <a:gd name="T1" fmla="*/ 13 h 2368"/>
                  <a:gd name="T2" fmla="*/ 70 w 776"/>
                  <a:gd name="T3" fmla="*/ 3 h 2368"/>
                  <a:gd name="T4" fmla="*/ 28 w 776"/>
                  <a:gd name="T5" fmla="*/ 33 h 2368"/>
                  <a:gd name="T6" fmla="*/ 97 w 776"/>
                  <a:gd name="T7" fmla="*/ 33 h 2368"/>
                  <a:gd name="T8" fmla="*/ 56 w 776"/>
                  <a:gd name="T9" fmla="*/ 63 h 2368"/>
                  <a:gd name="T10" fmla="*/ 111 w 776"/>
                  <a:gd name="T11" fmla="*/ 73 h 2368"/>
                  <a:gd name="T12" fmla="*/ 84 w 776"/>
                  <a:gd name="T13" fmla="*/ 93 h 2368"/>
                  <a:gd name="T14" fmla="*/ 139 w 776"/>
                  <a:gd name="T15" fmla="*/ 103 h 2368"/>
                  <a:gd name="T16" fmla="*/ 111 w 776"/>
                  <a:gd name="T17" fmla="*/ 123 h 2368"/>
                  <a:gd name="T18" fmla="*/ 153 w 776"/>
                  <a:gd name="T19" fmla="*/ 133 h 2368"/>
                  <a:gd name="T20" fmla="*/ 139 w 776"/>
                  <a:gd name="T21" fmla="*/ 153 h 2368"/>
                  <a:gd name="T22" fmla="*/ 167 w 776"/>
                  <a:gd name="T23" fmla="*/ 173 h 2368"/>
                  <a:gd name="T24" fmla="*/ 167 w 776"/>
                  <a:gd name="T25" fmla="*/ 193 h 2368"/>
                  <a:gd name="T26" fmla="*/ 195 w 776"/>
                  <a:gd name="T27" fmla="*/ 223 h 2368"/>
                  <a:gd name="T28" fmla="*/ 181 w 776"/>
                  <a:gd name="T29" fmla="*/ 253 h 2368"/>
                  <a:gd name="T30" fmla="*/ 209 w 776"/>
                  <a:gd name="T31" fmla="*/ 273 h 2368"/>
                  <a:gd name="T32" fmla="*/ 195 w 776"/>
                  <a:gd name="T33" fmla="*/ 303 h 2368"/>
                  <a:gd name="T34" fmla="*/ 209 w 776"/>
                  <a:gd name="T35" fmla="*/ 333 h 2368"/>
                  <a:gd name="T36" fmla="*/ 195 w 776"/>
                  <a:gd name="T37" fmla="*/ 353 h 2368"/>
                  <a:gd name="T38" fmla="*/ 223 w 776"/>
                  <a:gd name="T39" fmla="*/ 383 h 2368"/>
                  <a:gd name="T40" fmla="*/ 209 w 776"/>
                  <a:gd name="T41" fmla="*/ 413 h 2368"/>
                  <a:gd name="T42" fmla="*/ 223 w 776"/>
                  <a:gd name="T43" fmla="*/ 453 h 2368"/>
                  <a:gd name="T44" fmla="*/ 209 w 776"/>
                  <a:gd name="T45" fmla="*/ 463 h 2368"/>
                  <a:gd name="T46" fmla="*/ 223 w 776"/>
                  <a:gd name="T47" fmla="*/ 493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360">
                <a:solidFill>
                  <a:srgbClr val="FE1F08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defTabSz="498727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PH" sz="1800" smtClean="0">
                  <a:solidFill>
                    <a:srgbClr val="FFFFFF"/>
                  </a:solidFill>
                  <a:ea typeface="+mn-ea"/>
                  <a:cs typeface="+mn-cs"/>
                </a:endParaRPr>
              </a:p>
            </p:txBody>
          </p:sp>
          <p:sp>
            <p:nvSpPr>
              <p:cNvPr id="1054" name="Freeform 130"/>
              <p:cNvSpPr>
                <a:spLocks noChangeArrowheads="1"/>
              </p:cNvSpPr>
              <p:nvPr/>
            </p:nvSpPr>
            <p:spPr bwMode="auto">
              <a:xfrm flipH="1">
                <a:off x="4553" y="142"/>
                <a:ext cx="135" cy="492"/>
              </a:xfrm>
              <a:custGeom>
                <a:avLst/>
                <a:gdLst>
                  <a:gd name="T0" fmla="*/ 0 w 776"/>
                  <a:gd name="T1" fmla="*/ 13 h 2368"/>
                  <a:gd name="T2" fmla="*/ 42 w 776"/>
                  <a:gd name="T3" fmla="*/ 3 h 2368"/>
                  <a:gd name="T4" fmla="*/ 17 w 776"/>
                  <a:gd name="T5" fmla="*/ 33 h 2368"/>
                  <a:gd name="T6" fmla="*/ 58 w 776"/>
                  <a:gd name="T7" fmla="*/ 33 h 2368"/>
                  <a:gd name="T8" fmla="*/ 33 w 776"/>
                  <a:gd name="T9" fmla="*/ 63 h 2368"/>
                  <a:gd name="T10" fmla="*/ 67 w 776"/>
                  <a:gd name="T11" fmla="*/ 73 h 2368"/>
                  <a:gd name="T12" fmla="*/ 50 w 776"/>
                  <a:gd name="T13" fmla="*/ 93 h 2368"/>
                  <a:gd name="T14" fmla="*/ 84 w 776"/>
                  <a:gd name="T15" fmla="*/ 103 h 2368"/>
                  <a:gd name="T16" fmla="*/ 67 w 776"/>
                  <a:gd name="T17" fmla="*/ 123 h 2368"/>
                  <a:gd name="T18" fmla="*/ 92 w 776"/>
                  <a:gd name="T19" fmla="*/ 133 h 2368"/>
                  <a:gd name="T20" fmla="*/ 84 w 776"/>
                  <a:gd name="T21" fmla="*/ 153 h 2368"/>
                  <a:gd name="T22" fmla="*/ 100 w 776"/>
                  <a:gd name="T23" fmla="*/ 173 h 2368"/>
                  <a:gd name="T24" fmla="*/ 100 w 776"/>
                  <a:gd name="T25" fmla="*/ 193 h 2368"/>
                  <a:gd name="T26" fmla="*/ 117 w 776"/>
                  <a:gd name="T27" fmla="*/ 223 h 2368"/>
                  <a:gd name="T28" fmla="*/ 109 w 776"/>
                  <a:gd name="T29" fmla="*/ 253 h 2368"/>
                  <a:gd name="T30" fmla="*/ 125 w 776"/>
                  <a:gd name="T31" fmla="*/ 273 h 2368"/>
                  <a:gd name="T32" fmla="*/ 117 w 776"/>
                  <a:gd name="T33" fmla="*/ 303 h 2368"/>
                  <a:gd name="T34" fmla="*/ 125 w 776"/>
                  <a:gd name="T35" fmla="*/ 332 h 2368"/>
                  <a:gd name="T36" fmla="*/ 117 w 776"/>
                  <a:gd name="T37" fmla="*/ 352 h 2368"/>
                  <a:gd name="T38" fmla="*/ 134 w 776"/>
                  <a:gd name="T39" fmla="*/ 382 h 2368"/>
                  <a:gd name="T40" fmla="*/ 125 w 776"/>
                  <a:gd name="T41" fmla="*/ 412 h 2368"/>
                  <a:gd name="T42" fmla="*/ 134 w 776"/>
                  <a:gd name="T43" fmla="*/ 452 h 2368"/>
                  <a:gd name="T44" fmla="*/ 125 w 776"/>
                  <a:gd name="T45" fmla="*/ 462 h 2368"/>
                  <a:gd name="T46" fmla="*/ 134 w 776"/>
                  <a:gd name="T47" fmla="*/ 49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360">
                <a:solidFill>
                  <a:srgbClr val="FE1F08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defTabSz="498727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PH" sz="1800" smtClean="0">
                  <a:solidFill>
                    <a:srgbClr val="FFFFFF"/>
                  </a:solidFill>
                  <a:ea typeface="+mn-ea"/>
                  <a:cs typeface="+mn-cs"/>
                </a:endParaRPr>
              </a:p>
            </p:txBody>
          </p:sp>
          <p:sp>
            <p:nvSpPr>
              <p:cNvPr id="1055" name="Freeform 131"/>
              <p:cNvSpPr>
                <a:spLocks noChangeArrowheads="1"/>
              </p:cNvSpPr>
              <p:nvPr/>
            </p:nvSpPr>
            <p:spPr bwMode="auto">
              <a:xfrm>
                <a:off x="5394" y="737"/>
                <a:ext cx="326" cy="518"/>
              </a:xfrm>
              <a:custGeom>
                <a:avLst/>
                <a:gdLst>
                  <a:gd name="T0" fmla="*/ 0 w 776"/>
                  <a:gd name="T1" fmla="*/ 14 h 2368"/>
                  <a:gd name="T2" fmla="*/ 101 w 776"/>
                  <a:gd name="T3" fmla="*/ 4 h 2368"/>
                  <a:gd name="T4" fmla="*/ 40 w 776"/>
                  <a:gd name="T5" fmla="*/ 35 h 2368"/>
                  <a:gd name="T6" fmla="*/ 141 w 776"/>
                  <a:gd name="T7" fmla="*/ 35 h 2368"/>
                  <a:gd name="T8" fmla="*/ 81 w 776"/>
                  <a:gd name="T9" fmla="*/ 67 h 2368"/>
                  <a:gd name="T10" fmla="*/ 161 w 776"/>
                  <a:gd name="T11" fmla="*/ 77 h 2368"/>
                  <a:gd name="T12" fmla="*/ 121 w 776"/>
                  <a:gd name="T13" fmla="*/ 98 h 2368"/>
                  <a:gd name="T14" fmla="*/ 202 w 776"/>
                  <a:gd name="T15" fmla="*/ 109 h 2368"/>
                  <a:gd name="T16" fmla="*/ 161 w 776"/>
                  <a:gd name="T17" fmla="*/ 130 h 2368"/>
                  <a:gd name="T18" fmla="*/ 222 w 776"/>
                  <a:gd name="T19" fmla="*/ 140 h 2368"/>
                  <a:gd name="T20" fmla="*/ 202 w 776"/>
                  <a:gd name="T21" fmla="*/ 161 h 2368"/>
                  <a:gd name="T22" fmla="*/ 242 w 776"/>
                  <a:gd name="T23" fmla="*/ 182 h 2368"/>
                  <a:gd name="T24" fmla="*/ 242 w 776"/>
                  <a:gd name="T25" fmla="*/ 203 h 2368"/>
                  <a:gd name="T26" fmla="*/ 282 w 776"/>
                  <a:gd name="T27" fmla="*/ 235 h 2368"/>
                  <a:gd name="T28" fmla="*/ 262 w 776"/>
                  <a:gd name="T29" fmla="*/ 266 h 2368"/>
                  <a:gd name="T30" fmla="*/ 302 w 776"/>
                  <a:gd name="T31" fmla="*/ 287 h 2368"/>
                  <a:gd name="T32" fmla="*/ 282 w 776"/>
                  <a:gd name="T33" fmla="*/ 319 h 2368"/>
                  <a:gd name="T34" fmla="*/ 302 w 776"/>
                  <a:gd name="T35" fmla="*/ 350 h 2368"/>
                  <a:gd name="T36" fmla="*/ 282 w 776"/>
                  <a:gd name="T37" fmla="*/ 371 h 2368"/>
                  <a:gd name="T38" fmla="*/ 323 w 776"/>
                  <a:gd name="T39" fmla="*/ 403 h 2368"/>
                  <a:gd name="T40" fmla="*/ 302 w 776"/>
                  <a:gd name="T41" fmla="*/ 434 h 2368"/>
                  <a:gd name="T42" fmla="*/ 323 w 776"/>
                  <a:gd name="T43" fmla="*/ 476 h 2368"/>
                  <a:gd name="T44" fmla="*/ 302 w 776"/>
                  <a:gd name="T45" fmla="*/ 487 h 2368"/>
                  <a:gd name="T46" fmla="*/ 323 w 776"/>
                  <a:gd name="T47" fmla="*/ 51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360">
                <a:solidFill>
                  <a:srgbClr val="FF8B17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defTabSz="498727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PH" sz="1800" smtClean="0">
                  <a:solidFill>
                    <a:srgbClr val="FFFFFF"/>
                  </a:solidFill>
                  <a:ea typeface="+mn-ea"/>
                  <a:cs typeface="+mn-cs"/>
                </a:endParaRPr>
              </a:p>
            </p:txBody>
          </p:sp>
          <p:sp>
            <p:nvSpPr>
              <p:cNvPr id="1056" name="Freeform 132"/>
              <p:cNvSpPr>
                <a:spLocks noChangeArrowheads="1"/>
              </p:cNvSpPr>
              <p:nvPr/>
            </p:nvSpPr>
            <p:spPr bwMode="auto">
              <a:xfrm>
                <a:off x="5225" y="475"/>
                <a:ext cx="491" cy="345"/>
              </a:xfrm>
              <a:custGeom>
                <a:avLst/>
                <a:gdLst>
                  <a:gd name="T0" fmla="*/ 0 w 776"/>
                  <a:gd name="T1" fmla="*/ 9 h 2368"/>
                  <a:gd name="T2" fmla="*/ 152 w 776"/>
                  <a:gd name="T3" fmla="*/ 2 h 2368"/>
                  <a:gd name="T4" fmla="*/ 61 w 776"/>
                  <a:gd name="T5" fmla="*/ 23 h 2368"/>
                  <a:gd name="T6" fmla="*/ 213 w 776"/>
                  <a:gd name="T7" fmla="*/ 23 h 2368"/>
                  <a:gd name="T8" fmla="*/ 121 w 776"/>
                  <a:gd name="T9" fmla="*/ 44 h 2368"/>
                  <a:gd name="T10" fmla="*/ 243 w 776"/>
                  <a:gd name="T11" fmla="*/ 51 h 2368"/>
                  <a:gd name="T12" fmla="*/ 182 w 776"/>
                  <a:gd name="T13" fmla="*/ 65 h 2368"/>
                  <a:gd name="T14" fmla="*/ 304 w 776"/>
                  <a:gd name="T15" fmla="*/ 72 h 2368"/>
                  <a:gd name="T16" fmla="*/ 243 w 776"/>
                  <a:gd name="T17" fmla="*/ 86 h 2368"/>
                  <a:gd name="T18" fmla="*/ 334 w 776"/>
                  <a:gd name="T19" fmla="*/ 93 h 2368"/>
                  <a:gd name="T20" fmla="*/ 304 w 776"/>
                  <a:gd name="T21" fmla="*/ 107 h 2368"/>
                  <a:gd name="T22" fmla="*/ 364 w 776"/>
                  <a:gd name="T23" fmla="*/ 121 h 2368"/>
                  <a:gd name="T24" fmla="*/ 364 w 776"/>
                  <a:gd name="T25" fmla="*/ 135 h 2368"/>
                  <a:gd name="T26" fmla="*/ 425 w 776"/>
                  <a:gd name="T27" fmla="*/ 156 h 2368"/>
                  <a:gd name="T28" fmla="*/ 395 w 776"/>
                  <a:gd name="T29" fmla="*/ 177 h 2368"/>
                  <a:gd name="T30" fmla="*/ 456 w 776"/>
                  <a:gd name="T31" fmla="*/ 191 h 2368"/>
                  <a:gd name="T32" fmla="*/ 425 w 776"/>
                  <a:gd name="T33" fmla="*/ 212 h 2368"/>
                  <a:gd name="T34" fmla="*/ 456 w 776"/>
                  <a:gd name="T35" fmla="*/ 233 h 2368"/>
                  <a:gd name="T36" fmla="*/ 425 w 776"/>
                  <a:gd name="T37" fmla="*/ 247 h 2368"/>
                  <a:gd name="T38" fmla="*/ 486 w 776"/>
                  <a:gd name="T39" fmla="*/ 268 h 2368"/>
                  <a:gd name="T40" fmla="*/ 456 w 776"/>
                  <a:gd name="T41" fmla="*/ 289 h 2368"/>
                  <a:gd name="T42" fmla="*/ 486 w 776"/>
                  <a:gd name="T43" fmla="*/ 317 h 2368"/>
                  <a:gd name="T44" fmla="*/ 456 w 776"/>
                  <a:gd name="T45" fmla="*/ 324 h 2368"/>
                  <a:gd name="T46" fmla="*/ 486 w 776"/>
                  <a:gd name="T47" fmla="*/ 345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360">
                <a:solidFill>
                  <a:srgbClr val="FE1F08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defTabSz="498727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PH" sz="1800" smtClean="0">
                  <a:solidFill>
                    <a:srgbClr val="FFFFFF"/>
                  </a:solidFill>
                  <a:ea typeface="+mn-ea"/>
                  <a:cs typeface="+mn-cs"/>
                </a:endParaRPr>
              </a:p>
            </p:txBody>
          </p:sp>
          <p:sp>
            <p:nvSpPr>
              <p:cNvPr id="1057" name="Freeform 133"/>
              <p:cNvSpPr>
                <a:spLocks noChangeArrowheads="1"/>
              </p:cNvSpPr>
              <p:nvPr/>
            </p:nvSpPr>
            <p:spPr bwMode="auto">
              <a:xfrm>
                <a:off x="5243" y="109"/>
                <a:ext cx="214" cy="463"/>
              </a:xfrm>
              <a:custGeom>
                <a:avLst/>
                <a:gdLst>
                  <a:gd name="T0" fmla="*/ 0 w 776"/>
                  <a:gd name="T1" fmla="*/ 13 h 2368"/>
                  <a:gd name="T2" fmla="*/ 66 w 776"/>
                  <a:gd name="T3" fmla="*/ 3 h 2368"/>
                  <a:gd name="T4" fmla="*/ 26 w 776"/>
                  <a:gd name="T5" fmla="*/ 31 h 2368"/>
                  <a:gd name="T6" fmla="*/ 93 w 776"/>
                  <a:gd name="T7" fmla="*/ 31 h 2368"/>
                  <a:gd name="T8" fmla="*/ 53 w 776"/>
                  <a:gd name="T9" fmla="*/ 59 h 2368"/>
                  <a:gd name="T10" fmla="*/ 106 w 776"/>
                  <a:gd name="T11" fmla="*/ 69 h 2368"/>
                  <a:gd name="T12" fmla="*/ 79 w 776"/>
                  <a:gd name="T13" fmla="*/ 88 h 2368"/>
                  <a:gd name="T14" fmla="*/ 132 w 776"/>
                  <a:gd name="T15" fmla="*/ 97 h 2368"/>
                  <a:gd name="T16" fmla="*/ 106 w 776"/>
                  <a:gd name="T17" fmla="*/ 116 h 2368"/>
                  <a:gd name="T18" fmla="*/ 146 w 776"/>
                  <a:gd name="T19" fmla="*/ 125 h 2368"/>
                  <a:gd name="T20" fmla="*/ 132 w 776"/>
                  <a:gd name="T21" fmla="*/ 144 h 2368"/>
                  <a:gd name="T22" fmla="*/ 159 w 776"/>
                  <a:gd name="T23" fmla="*/ 163 h 2368"/>
                  <a:gd name="T24" fmla="*/ 159 w 776"/>
                  <a:gd name="T25" fmla="*/ 181 h 2368"/>
                  <a:gd name="T26" fmla="*/ 185 w 776"/>
                  <a:gd name="T27" fmla="*/ 210 h 2368"/>
                  <a:gd name="T28" fmla="*/ 172 w 776"/>
                  <a:gd name="T29" fmla="*/ 238 h 2368"/>
                  <a:gd name="T30" fmla="*/ 199 w 776"/>
                  <a:gd name="T31" fmla="*/ 257 h 2368"/>
                  <a:gd name="T32" fmla="*/ 185 w 776"/>
                  <a:gd name="T33" fmla="*/ 285 h 2368"/>
                  <a:gd name="T34" fmla="*/ 199 w 776"/>
                  <a:gd name="T35" fmla="*/ 313 h 2368"/>
                  <a:gd name="T36" fmla="*/ 185 w 776"/>
                  <a:gd name="T37" fmla="*/ 332 h 2368"/>
                  <a:gd name="T38" fmla="*/ 212 w 776"/>
                  <a:gd name="T39" fmla="*/ 360 h 2368"/>
                  <a:gd name="T40" fmla="*/ 199 w 776"/>
                  <a:gd name="T41" fmla="*/ 388 h 2368"/>
                  <a:gd name="T42" fmla="*/ 212 w 776"/>
                  <a:gd name="T43" fmla="*/ 425 h 2368"/>
                  <a:gd name="T44" fmla="*/ 199 w 776"/>
                  <a:gd name="T45" fmla="*/ 435 h 2368"/>
                  <a:gd name="T46" fmla="*/ 212 w 776"/>
                  <a:gd name="T47" fmla="*/ 463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360">
                <a:solidFill>
                  <a:srgbClr val="FE1F08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defTabSz="498727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PH" sz="1800" smtClean="0">
                  <a:solidFill>
                    <a:srgbClr val="FFFFFF"/>
                  </a:solidFill>
                  <a:ea typeface="+mn-ea"/>
                  <a:cs typeface="+mn-cs"/>
                </a:endParaRPr>
              </a:p>
            </p:txBody>
          </p:sp>
          <p:sp>
            <p:nvSpPr>
              <p:cNvPr id="1058" name="Freeform 134"/>
              <p:cNvSpPr>
                <a:spLocks noChangeArrowheads="1"/>
              </p:cNvSpPr>
              <p:nvPr/>
            </p:nvSpPr>
            <p:spPr bwMode="auto">
              <a:xfrm rot="-1380000">
                <a:off x="5031" y="496"/>
                <a:ext cx="143" cy="271"/>
              </a:xfrm>
              <a:custGeom>
                <a:avLst/>
                <a:gdLst>
                  <a:gd name="T0" fmla="*/ 0 w 776"/>
                  <a:gd name="T1" fmla="*/ 7 h 2368"/>
                  <a:gd name="T2" fmla="*/ 44 w 776"/>
                  <a:gd name="T3" fmla="*/ 2 h 2368"/>
                  <a:gd name="T4" fmla="*/ 18 w 776"/>
                  <a:gd name="T5" fmla="*/ 18 h 2368"/>
                  <a:gd name="T6" fmla="*/ 62 w 776"/>
                  <a:gd name="T7" fmla="*/ 18 h 2368"/>
                  <a:gd name="T8" fmla="*/ 35 w 776"/>
                  <a:gd name="T9" fmla="*/ 35 h 2368"/>
                  <a:gd name="T10" fmla="*/ 71 w 776"/>
                  <a:gd name="T11" fmla="*/ 40 h 2368"/>
                  <a:gd name="T12" fmla="*/ 53 w 776"/>
                  <a:gd name="T13" fmla="*/ 51 h 2368"/>
                  <a:gd name="T14" fmla="*/ 88 w 776"/>
                  <a:gd name="T15" fmla="*/ 57 h 2368"/>
                  <a:gd name="T16" fmla="*/ 71 w 776"/>
                  <a:gd name="T17" fmla="*/ 68 h 2368"/>
                  <a:gd name="T18" fmla="*/ 97 w 776"/>
                  <a:gd name="T19" fmla="*/ 73 h 2368"/>
                  <a:gd name="T20" fmla="*/ 88 w 776"/>
                  <a:gd name="T21" fmla="*/ 84 h 2368"/>
                  <a:gd name="T22" fmla="*/ 106 w 776"/>
                  <a:gd name="T23" fmla="*/ 95 h 2368"/>
                  <a:gd name="T24" fmla="*/ 106 w 776"/>
                  <a:gd name="T25" fmla="*/ 106 h 2368"/>
                  <a:gd name="T26" fmla="*/ 124 w 776"/>
                  <a:gd name="T27" fmla="*/ 123 h 2368"/>
                  <a:gd name="T28" fmla="*/ 115 w 776"/>
                  <a:gd name="T29" fmla="*/ 139 h 2368"/>
                  <a:gd name="T30" fmla="*/ 133 w 776"/>
                  <a:gd name="T31" fmla="*/ 150 h 2368"/>
                  <a:gd name="T32" fmla="*/ 124 w 776"/>
                  <a:gd name="T33" fmla="*/ 167 h 2368"/>
                  <a:gd name="T34" fmla="*/ 133 w 776"/>
                  <a:gd name="T35" fmla="*/ 183 h 2368"/>
                  <a:gd name="T36" fmla="*/ 124 w 776"/>
                  <a:gd name="T37" fmla="*/ 194 h 2368"/>
                  <a:gd name="T38" fmla="*/ 142 w 776"/>
                  <a:gd name="T39" fmla="*/ 211 h 2368"/>
                  <a:gd name="T40" fmla="*/ 133 w 776"/>
                  <a:gd name="T41" fmla="*/ 227 h 2368"/>
                  <a:gd name="T42" fmla="*/ 142 w 776"/>
                  <a:gd name="T43" fmla="*/ 249 h 2368"/>
                  <a:gd name="T44" fmla="*/ 133 w 776"/>
                  <a:gd name="T45" fmla="*/ 255 h 2368"/>
                  <a:gd name="T46" fmla="*/ 142 w 776"/>
                  <a:gd name="T47" fmla="*/ 27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360">
                <a:solidFill>
                  <a:srgbClr val="FFE103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defTabSz="498727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PH" sz="1800" smtClean="0">
                  <a:solidFill>
                    <a:srgbClr val="FFFFFF"/>
                  </a:solidFill>
                  <a:ea typeface="+mn-ea"/>
                  <a:cs typeface="+mn-cs"/>
                </a:endParaRPr>
              </a:p>
            </p:txBody>
          </p:sp>
          <p:sp>
            <p:nvSpPr>
              <p:cNvPr id="1059" name="Freeform 135"/>
              <p:cNvSpPr>
                <a:spLocks noChangeArrowheads="1"/>
              </p:cNvSpPr>
              <p:nvPr/>
            </p:nvSpPr>
            <p:spPr bwMode="auto">
              <a:xfrm rot="1380000" flipH="1">
                <a:off x="4521" y="489"/>
                <a:ext cx="143" cy="271"/>
              </a:xfrm>
              <a:custGeom>
                <a:avLst/>
                <a:gdLst>
                  <a:gd name="T0" fmla="*/ 0 w 776"/>
                  <a:gd name="T1" fmla="*/ 7 h 2368"/>
                  <a:gd name="T2" fmla="*/ 44 w 776"/>
                  <a:gd name="T3" fmla="*/ 2 h 2368"/>
                  <a:gd name="T4" fmla="*/ 18 w 776"/>
                  <a:gd name="T5" fmla="*/ 18 h 2368"/>
                  <a:gd name="T6" fmla="*/ 62 w 776"/>
                  <a:gd name="T7" fmla="*/ 18 h 2368"/>
                  <a:gd name="T8" fmla="*/ 35 w 776"/>
                  <a:gd name="T9" fmla="*/ 35 h 2368"/>
                  <a:gd name="T10" fmla="*/ 71 w 776"/>
                  <a:gd name="T11" fmla="*/ 40 h 2368"/>
                  <a:gd name="T12" fmla="*/ 53 w 776"/>
                  <a:gd name="T13" fmla="*/ 51 h 2368"/>
                  <a:gd name="T14" fmla="*/ 88 w 776"/>
                  <a:gd name="T15" fmla="*/ 57 h 2368"/>
                  <a:gd name="T16" fmla="*/ 71 w 776"/>
                  <a:gd name="T17" fmla="*/ 68 h 2368"/>
                  <a:gd name="T18" fmla="*/ 97 w 776"/>
                  <a:gd name="T19" fmla="*/ 73 h 2368"/>
                  <a:gd name="T20" fmla="*/ 88 w 776"/>
                  <a:gd name="T21" fmla="*/ 84 h 2368"/>
                  <a:gd name="T22" fmla="*/ 106 w 776"/>
                  <a:gd name="T23" fmla="*/ 95 h 2368"/>
                  <a:gd name="T24" fmla="*/ 106 w 776"/>
                  <a:gd name="T25" fmla="*/ 106 h 2368"/>
                  <a:gd name="T26" fmla="*/ 124 w 776"/>
                  <a:gd name="T27" fmla="*/ 123 h 2368"/>
                  <a:gd name="T28" fmla="*/ 115 w 776"/>
                  <a:gd name="T29" fmla="*/ 139 h 2368"/>
                  <a:gd name="T30" fmla="*/ 133 w 776"/>
                  <a:gd name="T31" fmla="*/ 150 h 2368"/>
                  <a:gd name="T32" fmla="*/ 124 w 776"/>
                  <a:gd name="T33" fmla="*/ 167 h 2368"/>
                  <a:gd name="T34" fmla="*/ 133 w 776"/>
                  <a:gd name="T35" fmla="*/ 183 h 2368"/>
                  <a:gd name="T36" fmla="*/ 124 w 776"/>
                  <a:gd name="T37" fmla="*/ 194 h 2368"/>
                  <a:gd name="T38" fmla="*/ 142 w 776"/>
                  <a:gd name="T39" fmla="*/ 211 h 2368"/>
                  <a:gd name="T40" fmla="*/ 133 w 776"/>
                  <a:gd name="T41" fmla="*/ 227 h 2368"/>
                  <a:gd name="T42" fmla="*/ 142 w 776"/>
                  <a:gd name="T43" fmla="*/ 249 h 2368"/>
                  <a:gd name="T44" fmla="*/ 133 w 776"/>
                  <a:gd name="T45" fmla="*/ 255 h 2368"/>
                  <a:gd name="T46" fmla="*/ 142 w 776"/>
                  <a:gd name="T47" fmla="*/ 27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360">
                <a:solidFill>
                  <a:srgbClr val="FFE103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defTabSz="498727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PH" sz="1800" smtClean="0">
                  <a:solidFill>
                    <a:srgbClr val="FFFFFF"/>
                  </a:solidFill>
                  <a:ea typeface="+mn-ea"/>
                  <a:cs typeface="+mn-cs"/>
                </a:endParaRPr>
              </a:p>
            </p:txBody>
          </p:sp>
        </p:grpSp>
      </p:grpSp>
      <p:sp>
        <p:nvSpPr>
          <p:cNvPr id="1027" name="Rectangle 136"/>
          <p:cNvSpPr>
            <a:spLocks noGrp="1" noChangeArrowheads="1"/>
          </p:cNvSpPr>
          <p:nvPr>
            <p:ph type="title"/>
          </p:nvPr>
        </p:nvSpPr>
        <p:spPr bwMode="auto">
          <a:xfrm>
            <a:off x="761285" y="334234"/>
            <a:ext cx="8622618" cy="1612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8155" tIns="51038" rIns="98155" bIns="51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028" name="Rectangle 13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1285" y="2193042"/>
            <a:ext cx="8622618" cy="4685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8155" tIns="51038" rIns="98155" bIns="51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1162" name="Rectangle 138"/>
          <p:cNvSpPr>
            <a:spLocks noGrp="1" noChangeArrowheads="1"/>
          </p:cNvSpPr>
          <p:nvPr>
            <p:ph type="dt"/>
          </p:nvPr>
        </p:nvSpPr>
        <p:spPr bwMode="auto">
          <a:xfrm>
            <a:off x="761286" y="6915188"/>
            <a:ext cx="2109396" cy="50071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8155" tIns="51038" rIns="98155" bIns="51038" numCol="1" anchor="t" anchorCtr="0" compatLnSpc="1">
            <a:prstTxWarp prst="textNoShape">
              <a:avLst/>
            </a:prstTxWarp>
          </a:bodyPr>
          <a:lstStyle>
            <a:lvl1pPr eaLnBrk="1" hangingPunct="1">
              <a:tabLst>
                <a:tab pos="0" algn="l"/>
                <a:tab pos="498727" algn="l"/>
                <a:tab pos="997313" algn="l"/>
                <a:tab pos="1495965" algn="l"/>
                <a:tab pos="1994604" algn="l"/>
                <a:tab pos="2493275" algn="l"/>
                <a:tab pos="2991925" algn="l"/>
                <a:tab pos="3490560" algn="l"/>
                <a:tab pos="3989190" algn="l"/>
                <a:tab pos="4487868" algn="l"/>
                <a:tab pos="4986562" algn="l"/>
                <a:tab pos="5485220" algn="l"/>
                <a:tab pos="5983859" algn="l"/>
                <a:tab pos="6482506" algn="l"/>
                <a:tab pos="6981148" algn="l"/>
                <a:tab pos="7479798" algn="l"/>
                <a:tab pos="7978421" algn="l"/>
                <a:tab pos="8477115" algn="l"/>
                <a:tab pos="8975764" algn="l"/>
                <a:tab pos="9474426" algn="l"/>
                <a:tab pos="9973072" algn="l"/>
              </a:tabLst>
              <a:defRPr sz="1600">
                <a:solidFill>
                  <a:srgbClr val="FFCC00"/>
                </a:solidFill>
                <a:latin typeface="+mn-lt"/>
                <a:ea typeface="Lucida Sans Unicode" pitchFamily="34" charset="0"/>
                <a:cs typeface="Lucida Sans Unicode" pitchFamily="34" charset="0"/>
              </a:defRPr>
            </a:lvl1pPr>
          </a:lstStyle>
          <a:p>
            <a:pPr defTabSz="498727">
              <a:buClr>
                <a:srgbClr val="000000"/>
              </a:buClr>
              <a:buSzPct val="100000"/>
              <a:defRPr/>
            </a:pPr>
            <a:endParaRPr lang="en-US"/>
          </a:p>
        </p:txBody>
      </p:sp>
      <p:sp>
        <p:nvSpPr>
          <p:cNvPr id="1163" name="Rectangle 139"/>
          <p:cNvSpPr>
            <a:spLocks noGrp="1" noChangeArrowheads="1"/>
          </p:cNvSpPr>
          <p:nvPr>
            <p:ph type="ftr"/>
          </p:nvPr>
        </p:nvSpPr>
        <p:spPr bwMode="auto">
          <a:xfrm>
            <a:off x="3468080" y="6915188"/>
            <a:ext cx="3209031" cy="50071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8155" tIns="51038" rIns="98155" bIns="51038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tabLst>
                <a:tab pos="0" algn="l"/>
                <a:tab pos="498727" algn="l"/>
                <a:tab pos="997313" algn="l"/>
                <a:tab pos="1495965" algn="l"/>
                <a:tab pos="1994604" algn="l"/>
                <a:tab pos="2493275" algn="l"/>
                <a:tab pos="2991925" algn="l"/>
                <a:tab pos="3490560" algn="l"/>
                <a:tab pos="3989190" algn="l"/>
                <a:tab pos="4487868" algn="l"/>
                <a:tab pos="4986562" algn="l"/>
                <a:tab pos="5485220" algn="l"/>
                <a:tab pos="5983859" algn="l"/>
                <a:tab pos="6482506" algn="l"/>
                <a:tab pos="6981148" algn="l"/>
                <a:tab pos="7479798" algn="l"/>
                <a:tab pos="7978421" algn="l"/>
                <a:tab pos="8477115" algn="l"/>
                <a:tab pos="8975764" algn="l"/>
                <a:tab pos="9474426" algn="l"/>
                <a:tab pos="9973072" algn="l"/>
              </a:tabLst>
              <a:defRPr sz="1600">
                <a:solidFill>
                  <a:srgbClr val="FFCC00"/>
                </a:solidFill>
                <a:latin typeface="+mn-lt"/>
                <a:ea typeface="Lucida Sans Unicode" pitchFamily="34" charset="0"/>
                <a:cs typeface="Lucida Sans Unicode" pitchFamily="34" charset="0"/>
              </a:defRPr>
            </a:lvl1pPr>
          </a:lstStyle>
          <a:p>
            <a:pPr defTabSz="498727">
              <a:buClr>
                <a:srgbClr val="000000"/>
              </a:buClr>
              <a:buSzPct val="100000"/>
              <a:defRPr/>
            </a:pPr>
            <a:endParaRPr lang="en-US"/>
          </a:p>
        </p:txBody>
      </p:sp>
      <p:sp>
        <p:nvSpPr>
          <p:cNvPr id="1164" name="Rectangle 140"/>
          <p:cNvSpPr>
            <a:spLocks noGrp="1" noChangeArrowheads="1"/>
          </p:cNvSpPr>
          <p:nvPr>
            <p:ph type="sldNum"/>
          </p:nvPr>
        </p:nvSpPr>
        <p:spPr bwMode="auto">
          <a:xfrm>
            <a:off x="7274507" y="6915188"/>
            <a:ext cx="2109396" cy="50071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8155" tIns="51038" rIns="98155" bIns="51038" numCol="1" anchor="t" anchorCtr="0" compatLnSpc="1">
            <a:prstTxWarp prst="textNoShape">
              <a:avLst/>
            </a:prstTxWarp>
          </a:bodyPr>
          <a:lstStyle>
            <a:lvl1pPr algn="r" eaLnBrk="1" hangingPunct="1">
              <a:tabLst>
                <a:tab pos="0" algn="l"/>
                <a:tab pos="498727" algn="l"/>
                <a:tab pos="997313" algn="l"/>
                <a:tab pos="1495965" algn="l"/>
                <a:tab pos="1994604" algn="l"/>
                <a:tab pos="2493275" algn="l"/>
                <a:tab pos="2991925" algn="l"/>
                <a:tab pos="3490560" algn="l"/>
                <a:tab pos="3989190" algn="l"/>
                <a:tab pos="4487868" algn="l"/>
                <a:tab pos="4986562" algn="l"/>
                <a:tab pos="5485220" algn="l"/>
                <a:tab pos="5983859" algn="l"/>
                <a:tab pos="6482506" algn="l"/>
                <a:tab pos="6981148" algn="l"/>
                <a:tab pos="7479798" algn="l"/>
                <a:tab pos="7978421" algn="l"/>
                <a:tab pos="8477115" algn="l"/>
                <a:tab pos="8975764" algn="l"/>
                <a:tab pos="9474426" algn="l"/>
                <a:tab pos="9973072" algn="l"/>
              </a:tabLst>
              <a:defRPr sz="1600">
                <a:solidFill>
                  <a:srgbClr val="FFCC00"/>
                </a:solidFill>
                <a:latin typeface="+mn-lt"/>
                <a:ea typeface="Lucida Sans Unicode" pitchFamily="34" charset="0"/>
                <a:cs typeface="Lucida Sans Unicode" pitchFamily="34" charset="0"/>
              </a:defRPr>
            </a:lvl1pPr>
          </a:lstStyle>
          <a:p>
            <a:pPr defTabSz="498727">
              <a:buClr>
                <a:srgbClr val="000000"/>
              </a:buClr>
              <a:buSzPct val="100000"/>
              <a:defRPr/>
            </a:pPr>
            <a:fld id="{0708A75C-2E31-4121-9065-07E598D67332}" type="slidenum">
              <a:rPr lang="en-US" smtClean="0"/>
              <a:pPr defTabSz="498727">
                <a:buClr>
                  <a:srgbClr val="000000"/>
                </a:buClr>
                <a:buSzPct val="100000"/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69537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9" r:id="rId1"/>
    <p:sldLayoutId id="2147483970" r:id="rId2"/>
    <p:sldLayoutId id="2147483971" r:id="rId3"/>
    <p:sldLayoutId id="2147483972" r:id="rId4"/>
    <p:sldLayoutId id="2147483973" r:id="rId5"/>
    <p:sldLayoutId id="2147483974" r:id="rId6"/>
    <p:sldLayoutId id="2147483975" r:id="rId7"/>
    <p:sldLayoutId id="2147483976" r:id="rId8"/>
    <p:sldLayoutId id="2147483977" r:id="rId9"/>
    <p:sldLayoutId id="2147483978" r:id="rId10"/>
    <p:sldLayoutId id="2147483979" r:id="rId11"/>
  </p:sldLayoutIdLst>
  <p:txStyles>
    <p:titleStyle>
      <a:lvl1pPr algn="l" defTabSz="498727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900">
          <a:solidFill>
            <a:srgbClr val="FFFFFF"/>
          </a:solidFill>
          <a:latin typeface="+mj-lt"/>
          <a:ea typeface="+mj-ea"/>
          <a:cs typeface="+mj-cs"/>
        </a:defRPr>
      </a:lvl1pPr>
      <a:lvl2pPr algn="l" defTabSz="498727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900">
          <a:solidFill>
            <a:srgbClr val="FFFFFF"/>
          </a:solidFill>
          <a:latin typeface="Arial Black" pitchFamily="34" charset="0"/>
        </a:defRPr>
      </a:lvl2pPr>
      <a:lvl3pPr algn="l" defTabSz="498727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900">
          <a:solidFill>
            <a:srgbClr val="FFFFFF"/>
          </a:solidFill>
          <a:latin typeface="Arial Black" pitchFamily="34" charset="0"/>
        </a:defRPr>
      </a:lvl3pPr>
      <a:lvl4pPr algn="l" defTabSz="498727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900">
          <a:solidFill>
            <a:srgbClr val="FFFFFF"/>
          </a:solidFill>
          <a:latin typeface="Arial Black" pitchFamily="34" charset="0"/>
        </a:defRPr>
      </a:lvl4pPr>
      <a:lvl5pPr algn="l" defTabSz="498727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900">
          <a:solidFill>
            <a:srgbClr val="FFFFFF"/>
          </a:solidFill>
          <a:latin typeface="Arial Black" pitchFamily="34" charset="0"/>
        </a:defRPr>
      </a:lvl5pPr>
      <a:lvl6pPr marL="2742607" indent="-249535" algn="l" defTabSz="498727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900">
          <a:solidFill>
            <a:srgbClr val="FFFFFF"/>
          </a:solidFill>
          <a:latin typeface="Arial Black" pitchFamily="34" charset="0"/>
        </a:defRPr>
      </a:lvl6pPr>
      <a:lvl7pPr marL="3241243" indent="-249535" algn="l" defTabSz="498727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900">
          <a:solidFill>
            <a:srgbClr val="FFFFFF"/>
          </a:solidFill>
          <a:latin typeface="Arial Black" pitchFamily="34" charset="0"/>
        </a:defRPr>
      </a:lvl7pPr>
      <a:lvl8pPr marL="3739867" indent="-249535" algn="l" defTabSz="498727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900">
          <a:solidFill>
            <a:srgbClr val="FFFFFF"/>
          </a:solidFill>
          <a:latin typeface="Arial Black" pitchFamily="34" charset="0"/>
        </a:defRPr>
      </a:lvl8pPr>
      <a:lvl9pPr marL="4238528" indent="-249535" algn="l" defTabSz="498727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900">
          <a:solidFill>
            <a:srgbClr val="FFFFFF"/>
          </a:solidFill>
          <a:latin typeface="Arial Black" pitchFamily="34" charset="0"/>
        </a:defRPr>
      </a:lvl9pPr>
    </p:titleStyle>
    <p:bodyStyle>
      <a:lvl1pPr marL="373990" indent="-373990" algn="l" defTabSz="498727" rtl="0" eaLnBrk="0" fontAlgn="base" hangingPunct="0">
        <a:spcBef>
          <a:spcPts val="887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500">
          <a:solidFill>
            <a:srgbClr val="FFCC00"/>
          </a:solidFill>
          <a:latin typeface="+mn-lt"/>
          <a:ea typeface="+mn-ea"/>
          <a:cs typeface="+mn-cs"/>
        </a:defRPr>
      </a:lvl1pPr>
      <a:lvl2pPr marL="810303" indent="-311639" algn="l" defTabSz="498727" rtl="0" eaLnBrk="0" fontAlgn="base" hangingPunct="0">
        <a:spcBef>
          <a:spcPts val="776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100">
          <a:solidFill>
            <a:srgbClr val="FFCC00"/>
          </a:solidFill>
          <a:latin typeface="+mn-lt"/>
        </a:defRPr>
      </a:lvl2pPr>
      <a:lvl3pPr marL="1246641" indent="-249535" algn="l" defTabSz="498727" rtl="0" eaLnBrk="0" fontAlgn="base" hangingPunct="0">
        <a:spcBef>
          <a:spcPts val="66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700">
          <a:solidFill>
            <a:srgbClr val="FFCC00"/>
          </a:solidFill>
          <a:latin typeface="+mn-lt"/>
        </a:defRPr>
      </a:lvl3pPr>
      <a:lvl4pPr marL="1745294" indent="-249535" algn="l" defTabSz="498727" rtl="0" eaLnBrk="0" fontAlgn="base" hangingPunct="0">
        <a:spcBef>
          <a:spcPts val="554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200">
          <a:solidFill>
            <a:srgbClr val="FFCC00"/>
          </a:solidFill>
          <a:latin typeface="+mn-lt"/>
        </a:defRPr>
      </a:lvl4pPr>
      <a:lvl5pPr marL="2243937" indent="-249535" algn="l" defTabSz="498727" rtl="0" eaLnBrk="0" fontAlgn="base" hangingPunct="0">
        <a:spcBef>
          <a:spcPts val="554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200">
          <a:solidFill>
            <a:srgbClr val="FFCC00"/>
          </a:solidFill>
          <a:latin typeface="+mn-lt"/>
        </a:defRPr>
      </a:lvl5pPr>
      <a:lvl6pPr marL="2742607" indent="-249535" algn="l" defTabSz="498727" rtl="0" fontAlgn="base">
        <a:spcBef>
          <a:spcPts val="554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200">
          <a:solidFill>
            <a:srgbClr val="FFCC00"/>
          </a:solidFill>
          <a:latin typeface="+mn-lt"/>
        </a:defRPr>
      </a:lvl6pPr>
      <a:lvl7pPr marL="3241243" indent="-249535" algn="l" defTabSz="498727" rtl="0" fontAlgn="base">
        <a:spcBef>
          <a:spcPts val="554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200">
          <a:solidFill>
            <a:srgbClr val="FFCC00"/>
          </a:solidFill>
          <a:latin typeface="+mn-lt"/>
        </a:defRPr>
      </a:lvl7pPr>
      <a:lvl8pPr marL="3739867" indent="-249535" algn="l" defTabSz="498727" rtl="0" fontAlgn="base">
        <a:spcBef>
          <a:spcPts val="554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200">
          <a:solidFill>
            <a:srgbClr val="FFCC00"/>
          </a:solidFill>
          <a:latin typeface="+mn-lt"/>
        </a:defRPr>
      </a:lvl8pPr>
      <a:lvl9pPr marL="4238528" indent="-249535" algn="l" defTabSz="498727" rtl="0" fontAlgn="base">
        <a:spcBef>
          <a:spcPts val="554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200">
          <a:solidFill>
            <a:srgbClr val="FFCC00"/>
          </a:solidFill>
          <a:latin typeface="+mn-lt"/>
        </a:defRPr>
      </a:lvl9pPr>
    </p:bodyStyle>
    <p:otherStyle>
      <a:defPPr>
        <a:defRPr lang="en-US"/>
      </a:defPPr>
      <a:lvl1pPr marL="0" algn="l" defTabSz="99731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8727" algn="l" defTabSz="99731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97313" algn="l" defTabSz="99731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95965" algn="l" defTabSz="99731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94604" algn="l" defTabSz="99731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93275" algn="l" defTabSz="99731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91925" algn="l" defTabSz="99731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0560" algn="l" defTabSz="99731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89190" algn="l" defTabSz="99731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"/>
          <p:cNvGrpSpPr>
            <a:grpSpLocks/>
          </p:cNvGrpSpPr>
          <p:nvPr/>
        </p:nvGrpSpPr>
        <p:grpSpPr bwMode="auto">
          <a:xfrm>
            <a:off x="6964356" y="-24595"/>
            <a:ext cx="3286569" cy="3687748"/>
            <a:chOff x="3952" y="-14"/>
            <a:chExt cx="1865" cy="2099"/>
          </a:xfrm>
        </p:grpSpPr>
        <p:grpSp>
          <p:nvGrpSpPr>
            <p:cNvPr id="1032" name="Group 2"/>
            <p:cNvGrpSpPr>
              <a:grpSpLocks/>
            </p:cNvGrpSpPr>
            <p:nvPr/>
          </p:nvGrpSpPr>
          <p:grpSpPr bwMode="auto">
            <a:xfrm>
              <a:off x="4767" y="1575"/>
              <a:ext cx="632" cy="474"/>
              <a:chOff x="4767" y="1575"/>
              <a:chExt cx="632" cy="474"/>
            </a:xfrm>
          </p:grpSpPr>
          <p:sp>
            <p:nvSpPr>
              <p:cNvPr id="2" name="Oval 3"/>
              <p:cNvSpPr>
                <a:spLocks noChangeArrowheads="1"/>
              </p:cNvSpPr>
              <p:nvPr/>
            </p:nvSpPr>
            <p:spPr bwMode="auto">
              <a:xfrm>
                <a:off x="4767" y="1575"/>
                <a:ext cx="633" cy="475"/>
              </a:xfrm>
              <a:prstGeom prst="ellipse">
                <a:avLst/>
              </a:prstGeom>
              <a:gradFill rotWithShape="0">
                <a:gsLst>
                  <a:gs pos="0">
                    <a:srgbClr val="AF273E"/>
                  </a:gs>
                  <a:gs pos="100000">
                    <a:srgbClr val="0000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498835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US" sz="1800" smtClean="0">
                  <a:solidFill>
                    <a:srgbClr val="FFFFFF"/>
                  </a:solidFill>
                  <a:ea typeface="+mn-ea"/>
                  <a:cs typeface="+mn-cs"/>
                </a:endParaRPr>
              </a:p>
            </p:txBody>
          </p:sp>
          <p:sp>
            <p:nvSpPr>
              <p:cNvPr id="1165" name="Oval 4"/>
              <p:cNvSpPr>
                <a:spLocks noChangeArrowheads="1"/>
              </p:cNvSpPr>
              <p:nvPr/>
            </p:nvSpPr>
            <p:spPr bwMode="auto">
              <a:xfrm>
                <a:off x="4994" y="1782"/>
                <a:ext cx="152" cy="89"/>
              </a:xfrm>
              <a:prstGeom prst="ellipse">
                <a:avLst/>
              </a:prstGeom>
              <a:gradFill rotWithShape="0">
                <a:gsLst>
                  <a:gs pos="0">
                    <a:srgbClr val="FF8B17"/>
                  </a:gs>
                  <a:gs pos="100000">
                    <a:srgbClr val="AF273E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498835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US" sz="1800" smtClean="0">
                  <a:solidFill>
                    <a:srgbClr val="FFFFFF"/>
                  </a:solidFill>
                  <a:ea typeface="+mn-ea"/>
                  <a:cs typeface="+mn-cs"/>
                </a:endParaRPr>
              </a:p>
            </p:txBody>
          </p:sp>
        </p:grpSp>
        <p:grpSp>
          <p:nvGrpSpPr>
            <p:cNvPr id="1033" name="Group 5"/>
            <p:cNvGrpSpPr>
              <a:grpSpLocks/>
            </p:cNvGrpSpPr>
            <p:nvPr/>
          </p:nvGrpSpPr>
          <p:grpSpPr bwMode="auto">
            <a:xfrm>
              <a:off x="4912" y="909"/>
              <a:ext cx="632" cy="474"/>
              <a:chOff x="4912" y="909"/>
              <a:chExt cx="632" cy="474"/>
            </a:xfrm>
          </p:grpSpPr>
          <p:sp>
            <p:nvSpPr>
              <p:cNvPr id="3" name="Oval 6"/>
              <p:cNvSpPr>
                <a:spLocks noChangeArrowheads="1"/>
              </p:cNvSpPr>
              <p:nvPr/>
            </p:nvSpPr>
            <p:spPr bwMode="auto">
              <a:xfrm>
                <a:off x="4912" y="909"/>
                <a:ext cx="633" cy="475"/>
              </a:xfrm>
              <a:prstGeom prst="ellipse">
                <a:avLst/>
              </a:prstGeom>
              <a:gradFill rotWithShape="0">
                <a:gsLst>
                  <a:gs pos="0">
                    <a:srgbClr val="AF273E"/>
                  </a:gs>
                  <a:gs pos="100000">
                    <a:srgbClr val="0000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498835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US" sz="1800" smtClean="0">
                  <a:solidFill>
                    <a:srgbClr val="FFFFFF"/>
                  </a:solidFill>
                  <a:ea typeface="+mn-ea"/>
                  <a:cs typeface="+mn-cs"/>
                </a:endParaRPr>
              </a:p>
            </p:txBody>
          </p:sp>
          <p:sp>
            <p:nvSpPr>
              <p:cNvPr id="4" name="Oval 7"/>
              <p:cNvSpPr>
                <a:spLocks noChangeArrowheads="1"/>
              </p:cNvSpPr>
              <p:nvPr/>
            </p:nvSpPr>
            <p:spPr bwMode="auto">
              <a:xfrm>
                <a:off x="5140" y="1117"/>
                <a:ext cx="152" cy="89"/>
              </a:xfrm>
              <a:prstGeom prst="ellipse">
                <a:avLst/>
              </a:prstGeom>
              <a:gradFill rotWithShape="0">
                <a:gsLst>
                  <a:gs pos="0">
                    <a:srgbClr val="FF8B17"/>
                  </a:gs>
                  <a:gs pos="100000">
                    <a:srgbClr val="AF273E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498835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US" sz="1800" smtClean="0">
                  <a:solidFill>
                    <a:srgbClr val="FFFFFF"/>
                  </a:solidFill>
                  <a:ea typeface="+mn-ea"/>
                  <a:cs typeface="+mn-cs"/>
                </a:endParaRPr>
              </a:p>
            </p:txBody>
          </p:sp>
        </p:grpSp>
        <p:grpSp>
          <p:nvGrpSpPr>
            <p:cNvPr id="1034" name="Group 8"/>
            <p:cNvGrpSpPr>
              <a:grpSpLocks/>
            </p:cNvGrpSpPr>
            <p:nvPr/>
          </p:nvGrpSpPr>
          <p:grpSpPr bwMode="auto">
            <a:xfrm>
              <a:off x="3987" y="0"/>
              <a:ext cx="632" cy="474"/>
              <a:chOff x="3987" y="0"/>
              <a:chExt cx="632" cy="474"/>
            </a:xfrm>
          </p:grpSpPr>
          <p:sp>
            <p:nvSpPr>
              <p:cNvPr id="1160" name="Oval 9"/>
              <p:cNvSpPr>
                <a:spLocks noChangeArrowheads="1"/>
              </p:cNvSpPr>
              <p:nvPr/>
            </p:nvSpPr>
            <p:spPr bwMode="auto">
              <a:xfrm>
                <a:off x="3987" y="0"/>
                <a:ext cx="633" cy="475"/>
              </a:xfrm>
              <a:prstGeom prst="ellipse">
                <a:avLst/>
              </a:prstGeom>
              <a:gradFill rotWithShape="0">
                <a:gsLst>
                  <a:gs pos="0">
                    <a:srgbClr val="AF273E"/>
                  </a:gs>
                  <a:gs pos="100000">
                    <a:srgbClr val="0000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498835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US" sz="1800" smtClean="0">
                  <a:solidFill>
                    <a:srgbClr val="FFFFFF"/>
                  </a:solidFill>
                  <a:ea typeface="+mn-ea"/>
                  <a:cs typeface="+mn-cs"/>
                </a:endParaRPr>
              </a:p>
            </p:txBody>
          </p:sp>
          <p:sp>
            <p:nvSpPr>
              <p:cNvPr id="1161" name="Oval 10"/>
              <p:cNvSpPr>
                <a:spLocks noChangeArrowheads="1"/>
              </p:cNvSpPr>
              <p:nvPr/>
            </p:nvSpPr>
            <p:spPr bwMode="auto">
              <a:xfrm>
                <a:off x="4214" y="207"/>
                <a:ext cx="152" cy="89"/>
              </a:xfrm>
              <a:prstGeom prst="ellipse">
                <a:avLst/>
              </a:prstGeom>
              <a:gradFill rotWithShape="0">
                <a:gsLst>
                  <a:gs pos="0">
                    <a:srgbClr val="FF8B17"/>
                  </a:gs>
                  <a:gs pos="100000">
                    <a:srgbClr val="AF273E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498835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US" sz="1800" smtClean="0">
                  <a:solidFill>
                    <a:srgbClr val="FFFFFF"/>
                  </a:solidFill>
                  <a:ea typeface="+mn-ea"/>
                  <a:cs typeface="+mn-cs"/>
                </a:endParaRPr>
              </a:p>
            </p:txBody>
          </p:sp>
        </p:grpSp>
        <p:grpSp>
          <p:nvGrpSpPr>
            <p:cNvPr id="1035" name="Group 11"/>
            <p:cNvGrpSpPr>
              <a:grpSpLocks/>
            </p:cNvGrpSpPr>
            <p:nvPr/>
          </p:nvGrpSpPr>
          <p:grpSpPr bwMode="auto">
            <a:xfrm>
              <a:off x="3952" y="-14"/>
              <a:ext cx="1865" cy="2099"/>
              <a:chOff x="3952" y="-14"/>
              <a:chExt cx="1865" cy="2099"/>
            </a:xfrm>
          </p:grpSpPr>
          <p:grpSp>
            <p:nvGrpSpPr>
              <p:cNvPr id="1036" name="Group 12"/>
              <p:cNvGrpSpPr>
                <a:grpSpLocks/>
              </p:cNvGrpSpPr>
              <p:nvPr/>
            </p:nvGrpSpPr>
            <p:grpSpPr bwMode="auto">
              <a:xfrm>
                <a:off x="4404" y="254"/>
                <a:ext cx="943" cy="695"/>
                <a:chOff x="4404" y="254"/>
                <a:chExt cx="943" cy="695"/>
              </a:xfrm>
            </p:grpSpPr>
            <p:sp>
              <p:nvSpPr>
                <p:cNvPr id="1158" name="Oval 13"/>
                <p:cNvSpPr>
                  <a:spLocks noChangeArrowheads="1"/>
                </p:cNvSpPr>
                <p:nvPr/>
              </p:nvSpPr>
              <p:spPr bwMode="auto">
                <a:xfrm>
                  <a:off x="4404" y="254"/>
                  <a:ext cx="944" cy="69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AF273E"/>
                    </a:gs>
                    <a:gs pos="100000">
                      <a:srgbClr val="000000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defTabSz="498835">
                    <a:buClr>
                      <a:srgbClr val="000000"/>
                    </a:buClr>
                    <a:buSzPct val="100000"/>
                    <a:buFont typeface="Times New Roman" pitchFamily="18" charset="0"/>
                    <a:buNone/>
                  </a:pPr>
                  <a:endParaRPr lang="en-US" sz="1800" smtClean="0">
                    <a:solidFill>
                      <a:srgbClr val="FFFFFF"/>
                    </a:solidFill>
                    <a:ea typeface="+mn-ea"/>
                    <a:cs typeface="+mn-cs"/>
                  </a:endParaRPr>
                </a:p>
              </p:txBody>
            </p:sp>
            <p:sp>
              <p:nvSpPr>
                <p:cNvPr id="1159" name="Oval 14"/>
                <p:cNvSpPr>
                  <a:spLocks noChangeArrowheads="1"/>
                </p:cNvSpPr>
                <p:nvPr/>
              </p:nvSpPr>
              <p:spPr bwMode="auto">
                <a:xfrm>
                  <a:off x="4764" y="508"/>
                  <a:ext cx="187" cy="131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E103"/>
                    </a:gs>
                    <a:gs pos="100000">
                      <a:srgbClr val="AF273E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defTabSz="498835">
                    <a:buClr>
                      <a:srgbClr val="000000"/>
                    </a:buClr>
                    <a:buSzPct val="100000"/>
                    <a:buFont typeface="Times New Roman" pitchFamily="18" charset="0"/>
                    <a:buNone/>
                  </a:pPr>
                  <a:endParaRPr lang="en-US" sz="1800" smtClean="0">
                    <a:solidFill>
                      <a:srgbClr val="FFFFFF"/>
                    </a:solidFill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037" name="Group 15"/>
              <p:cNvGrpSpPr>
                <a:grpSpLocks/>
              </p:cNvGrpSpPr>
              <p:nvPr/>
            </p:nvGrpSpPr>
            <p:grpSpPr bwMode="auto">
              <a:xfrm>
                <a:off x="3952" y="-14"/>
                <a:ext cx="1805" cy="1427"/>
                <a:chOff x="3952" y="-14"/>
                <a:chExt cx="1805" cy="1427"/>
              </a:xfrm>
            </p:grpSpPr>
            <p:grpSp>
              <p:nvGrpSpPr>
                <p:cNvPr id="1060" name="Group 16"/>
                <p:cNvGrpSpPr>
                  <a:grpSpLocks/>
                </p:cNvGrpSpPr>
                <p:nvPr/>
              </p:nvGrpSpPr>
              <p:grpSpPr bwMode="auto">
                <a:xfrm>
                  <a:off x="4937" y="530"/>
                  <a:ext cx="668" cy="719"/>
                  <a:chOff x="4937" y="530"/>
                  <a:chExt cx="668" cy="719"/>
                </a:xfrm>
              </p:grpSpPr>
              <p:sp>
                <p:nvSpPr>
                  <p:cNvPr id="1156" name="Freeform 17"/>
                  <p:cNvSpPr>
                    <a:spLocks noChangeArrowheads="1"/>
                  </p:cNvSpPr>
                  <p:nvPr/>
                </p:nvSpPr>
                <p:spPr bwMode="auto">
                  <a:xfrm rot="2700000">
                    <a:off x="4892" y="711"/>
                    <a:ext cx="557" cy="101"/>
                  </a:xfrm>
                  <a:custGeom>
                    <a:avLst/>
                    <a:gdLst>
                      <a:gd name="T0" fmla="*/ 0 w 2736"/>
                      <a:gd name="T1" fmla="*/ 101 h 504"/>
                      <a:gd name="T2" fmla="*/ 176 w 2736"/>
                      <a:gd name="T3" fmla="*/ 34 h 504"/>
                      <a:gd name="T4" fmla="*/ 362 w 2736"/>
                      <a:gd name="T5" fmla="*/ 5 h 504"/>
                      <a:gd name="T6" fmla="*/ 557 w 2736"/>
                      <a:gd name="T7" fmla="*/ 5 h 504"/>
                      <a:gd name="T8" fmla="*/ 554 w 2736"/>
                      <a:gd name="T9" fmla="*/ 21 h 504"/>
                      <a:gd name="T10" fmla="*/ 359 w 2736"/>
                      <a:gd name="T11" fmla="*/ 21 h 504"/>
                      <a:gd name="T12" fmla="*/ 133 w 2736"/>
                      <a:gd name="T13" fmla="*/ 59 h 504"/>
                      <a:gd name="T14" fmla="*/ 0 w 2736"/>
                      <a:gd name="T15" fmla="*/ 10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FE1F08"/>
                      </a:gs>
                      <a:gs pos="100000">
                        <a:srgbClr val="FFE103"/>
                      </a:gs>
                    </a:gsLst>
                    <a:lin ang="108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defTabSz="498835"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buNone/>
                    </a:pPr>
                    <a:endParaRPr lang="en-PH" sz="1800" smtClean="0">
                      <a:solidFill>
                        <a:srgbClr val="FFFFFF"/>
                      </a:solidFill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157" name="Freeform 18"/>
                  <p:cNvSpPr>
                    <a:spLocks noChangeArrowheads="1"/>
                  </p:cNvSpPr>
                  <p:nvPr/>
                </p:nvSpPr>
                <p:spPr bwMode="auto">
                  <a:xfrm rot="2700000">
                    <a:off x="5296" y="1005"/>
                    <a:ext cx="299" cy="158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82 w 1769"/>
                      <a:gd name="T3" fmla="*/ 11 h 791"/>
                      <a:gd name="T4" fmla="*/ 196 w 1769"/>
                      <a:gd name="T5" fmla="*/ 40 h 791"/>
                      <a:gd name="T6" fmla="*/ 272 w 1769"/>
                      <a:gd name="T7" fmla="*/ 86 h 791"/>
                      <a:gd name="T8" fmla="*/ 297 w 1769"/>
                      <a:gd name="T9" fmla="*/ 122 h 791"/>
                      <a:gd name="T10" fmla="*/ 285 w 1769"/>
                      <a:gd name="T11" fmla="*/ 157 h 791"/>
                      <a:gd name="T12" fmla="*/ 269 w 1769"/>
                      <a:gd name="T13" fmla="*/ 126 h 791"/>
                      <a:gd name="T14" fmla="*/ 235 w 1769"/>
                      <a:gd name="T15" fmla="*/ 91 h 791"/>
                      <a:gd name="T16" fmla="*/ 187 w 1769"/>
                      <a:gd name="T17" fmla="*/ 59 h 791"/>
                      <a:gd name="T18" fmla="*/ 98 w 1769"/>
                      <a:gd name="T19" fmla="*/ 30 h 791"/>
                      <a:gd name="T20" fmla="*/ 0 w 1769"/>
                      <a:gd name="T21" fmla="*/ 15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FE1F08"/>
                      </a:gs>
                      <a:gs pos="100000">
                        <a:srgbClr val="0000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defTabSz="498835"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buNone/>
                    </a:pPr>
                    <a:endParaRPr lang="en-PH" sz="1800" smtClean="0">
                      <a:solidFill>
                        <a:srgbClr val="FFFFFF"/>
                      </a:solidFill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1061" name="Group 19"/>
                <p:cNvGrpSpPr>
                  <a:grpSpLocks/>
                </p:cNvGrpSpPr>
                <p:nvPr/>
              </p:nvGrpSpPr>
              <p:grpSpPr bwMode="auto">
                <a:xfrm>
                  <a:off x="4942" y="485"/>
                  <a:ext cx="797" cy="663"/>
                  <a:chOff x="4942" y="485"/>
                  <a:chExt cx="797" cy="663"/>
                </a:xfrm>
              </p:grpSpPr>
              <p:sp>
                <p:nvSpPr>
                  <p:cNvPr id="1154" name="Freeform 20"/>
                  <p:cNvSpPr>
                    <a:spLocks noChangeArrowheads="1"/>
                  </p:cNvSpPr>
                  <p:nvPr/>
                </p:nvSpPr>
                <p:spPr bwMode="auto">
                  <a:xfrm rot="2100000">
                    <a:off x="4921" y="642"/>
                    <a:ext cx="587" cy="112"/>
                  </a:xfrm>
                  <a:custGeom>
                    <a:avLst/>
                    <a:gdLst>
                      <a:gd name="T0" fmla="*/ 0 w 2736"/>
                      <a:gd name="T1" fmla="*/ 112 h 504"/>
                      <a:gd name="T2" fmla="*/ 185 w 2736"/>
                      <a:gd name="T3" fmla="*/ 37 h 504"/>
                      <a:gd name="T4" fmla="*/ 381 w 2736"/>
                      <a:gd name="T5" fmla="*/ 5 h 504"/>
                      <a:gd name="T6" fmla="*/ 587 w 2736"/>
                      <a:gd name="T7" fmla="*/ 5 h 504"/>
                      <a:gd name="T8" fmla="*/ 584 w 2736"/>
                      <a:gd name="T9" fmla="*/ 23 h 504"/>
                      <a:gd name="T10" fmla="*/ 378 w 2736"/>
                      <a:gd name="T11" fmla="*/ 23 h 504"/>
                      <a:gd name="T12" fmla="*/ 140 w 2736"/>
                      <a:gd name="T13" fmla="*/ 65 h 504"/>
                      <a:gd name="T14" fmla="*/ 0 w 2736"/>
                      <a:gd name="T15" fmla="*/ 11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FE1F08"/>
                      </a:gs>
                      <a:gs pos="100000">
                        <a:srgbClr val="FFE103"/>
                      </a:gs>
                    </a:gsLst>
                    <a:lin ang="108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defTabSz="498835"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buNone/>
                    </a:pPr>
                    <a:endParaRPr lang="en-PH" sz="1800" smtClean="0">
                      <a:solidFill>
                        <a:srgbClr val="FFFFFF"/>
                      </a:solidFill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155" name="Freeform 21"/>
                  <p:cNvSpPr>
                    <a:spLocks noChangeArrowheads="1"/>
                  </p:cNvSpPr>
                  <p:nvPr/>
                </p:nvSpPr>
                <p:spPr bwMode="auto">
                  <a:xfrm rot="2100000">
                    <a:off x="5404" y="898"/>
                    <a:ext cx="315" cy="176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86 w 1769"/>
                      <a:gd name="T3" fmla="*/ 12 h 791"/>
                      <a:gd name="T4" fmla="*/ 206 w 1769"/>
                      <a:gd name="T5" fmla="*/ 45 h 791"/>
                      <a:gd name="T6" fmla="*/ 287 w 1769"/>
                      <a:gd name="T7" fmla="*/ 96 h 791"/>
                      <a:gd name="T8" fmla="*/ 313 w 1769"/>
                      <a:gd name="T9" fmla="*/ 136 h 791"/>
                      <a:gd name="T10" fmla="*/ 301 w 1769"/>
                      <a:gd name="T11" fmla="*/ 175 h 791"/>
                      <a:gd name="T12" fmla="*/ 283 w 1769"/>
                      <a:gd name="T13" fmla="*/ 141 h 791"/>
                      <a:gd name="T14" fmla="*/ 247 w 1769"/>
                      <a:gd name="T15" fmla="*/ 101 h 791"/>
                      <a:gd name="T16" fmla="*/ 197 w 1769"/>
                      <a:gd name="T17" fmla="*/ 66 h 791"/>
                      <a:gd name="T18" fmla="*/ 103 w 1769"/>
                      <a:gd name="T19" fmla="*/ 34 h 791"/>
                      <a:gd name="T20" fmla="*/ 0 w 1769"/>
                      <a:gd name="T21" fmla="*/ 17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FE1F08"/>
                      </a:gs>
                    </a:gsLst>
                    <a:lin ang="108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defTabSz="498835"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buNone/>
                    </a:pPr>
                    <a:endParaRPr lang="en-PH" sz="1800" smtClean="0">
                      <a:solidFill>
                        <a:srgbClr val="FFFFFF"/>
                      </a:solidFill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1062" name="Group 22"/>
                <p:cNvGrpSpPr>
                  <a:grpSpLocks/>
                </p:cNvGrpSpPr>
                <p:nvPr/>
              </p:nvGrpSpPr>
              <p:grpSpPr bwMode="auto">
                <a:xfrm>
                  <a:off x="4940" y="463"/>
                  <a:ext cx="811" cy="519"/>
                  <a:chOff x="4940" y="463"/>
                  <a:chExt cx="811" cy="519"/>
                </a:xfrm>
              </p:grpSpPr>
              <p:sp>
                <p:nvSpPr>
                  <p:cNvPr id="1152" name="Freeform 23"/>
                  <p:cNvSpPr>
                    <a:spLocks noChangeArrowheads="1"/>
                  </p:cNvSpPr>
                  <p:nvPr/>
                </p:nvSpPr>
                <p:spPr bwMode="auto">
                  <a:xfrm rot="1560000">
                    <a:off x="4934" y="580"/>
                    <a:ext cx="561" cy="98"/>
                  </a:xfrm>
                  <a:custGeom>
                    <a:avLst/>
                    <a:gdLst>
                      <a:gd name="T0" fmla="*/ 0 w 2736"/>
                      <a:gd name="T1" fmla="*/ 98 h 504"/>
                      <a:gd name="T2" fmla="*/ 177 w 2736"/>
                      <a:gd name="T3" fmla="*/ 33 h 504"/>
                      <a:gd name="T4" fmla="*/ 364 w 2736"/>
                      <a:gd name="T5" fmla="*/ 5 h 504"/>
                      <a:gd name="T6" fmla="*/ 561 w 2736"/>
                      <a:gd name="T7" fmla="*/ 5 h 504"/>
                      <a:gd name="T8" fmla="*/ 558 w 2736"/>
                      <a:gd name="T9" fmla="*/ 20 h 504"/>
                      <a:gd name="T10" fmla="*/ 362 w 2736"/>
                      <a:gd name="T11" fmla="*/ 20 h 504"/>
                      <a:gd name="T12" fmla="*/ 134 w 2736"/>
                      <a:gd name="T13" fmla="*/ 57 h 504"/>
                      <a:gd name="T14" fmla="*/ 0 w 2736"/>
                      <a:gd name="T15" fmla="*/ 98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FE1F08"/>
                      </a:gs>
                      <a:gs pos="100000">
                        <a:srgbClr val="FFE103"/>
                      </a:gs>
                    </a:gsLst>
                    <a:lin ang="108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defTabSz="498835"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buNone/>
                    </a:pPr>
                    <a:endParaRPr lang="en-PH" sz="1800" smtClean="0">
                      <a:solidFill>
                        <a:srgbClr val="FFFFFF"/>
                      </a:solidFill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153" name="Freeform 24"/>
                  <p:cNvSpPr>
                    <a:spLocks noChangeArrowheads="1"/>
                  </p:cNvSpPr>
                  <p:nvPr/>
                </p:nvSpPr>
                <p:spPr bwMode="auto">
                  <a:xfrm rot="1560000">
                    <a:off x="5433" y="770"/>
                    <a:ext cx="301" cy="154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83 w 1769"/>
                      <a:gd name="T3" fmla="*/ 11 h 791"/>
                      <a:gd name="T4" fmla="*/ 197 w 1769"/>
                      <a:gd name="T5" fmla="*/ 39 h 791"/>
                      <a:gd name="T6" fmla="*/ 274 w 1769"/>
                      <a:gd name="T7" fmla="*/ 84 h 791"/>
                      <a:gd name="T8" fmla="*/ 299 w 1769"/>
                      <a:gd name="T9" fmla="*/ 119 h 791"/>
                      <a:gd name="T10" fmla="*/ 287 w 1769"/>
                      <a:gd name="T11" fmla="*/ 153 h 791"/>
                      <a:gd name="T12" fmla="*/ 270 w 1769"/>
                      <a:gd name="T13" fmla="*/ 123 h 791"/>
                      <a:gd name="T14" fmla="*/ 236 w 1769"/>
                      <a:gd name="T15" fmla="*/ 88 h 791"/>
                      <a:gd name="T16" fmla="*/ 189 w 1769"/>
                      <a:gd name="T17" fmla="*/ 58 h 791"/>
                      <a:gd name="T18" fmla="*/ 99 w 1769"/>
                      <a:gd name="T19" fmla="*/ 30 h 791"/>
                      <a:gd name="T20" fmla="*/ 0 w 1769"/>
                      <a:gd name="T21" fmla="*/ 15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FE1F08"/>
                      </a:gs>
                    </a:gsLst>
                    <a:lin ang="108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defTabSz="498835"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buNone/>
                    </a:pPr>
                    <a:endParaRPr lang="en-PH" sz="1800" smtClean="0">
                      <a:solidFill>
                        <a:srgbClr val="FFFFFF"/>
                      </a:solidFill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1063" name="Group 25"/>
                <p:cNvGrpSpPr>
                  <a:grpSpLocks/>
                </p:cNvGrpSpPr>
                <p:nvPr/>
              </p:nvGrpSpPr>
              <p:grpSpPr bwMode="auto">
                <a:xfrm>
                  <a:off x="4939" y="438"/>
                  <a:ext cx="818" cy="419"/>
                  <a:chOff x="4939" y="438"/>
                  <a:chExt cx="818" cy="419"/>
                </a:xfrm>
              </p:grpSpPr>
              <p:sp>
                <p:nvSpPr>
                  <p:cNvPr id="1150" name="Freeform 26"/>
                  <p:cNvSpPr>
                    <a:spLocks noChangeArrowheads="1"/>
                  </p:cNvSpPr>
                  <p:nvPr/>
                </p:nvSpPr>
                <p:spPr bwMode="auto">
                  <a:xfrm rot="1080000">
                    <a:off x="4943" y="519"/>
                    <a:ext cx="542" cy="108"/>
                  </a:xfrm>
                  <a:custGeom>
                    <a:avLst/>
                    <a:gdLst>
                      <a:gd name="T0" fmla="*/ 0 w 2736"/>
                      <a:gd name="T1" fmla="*/ 108 h 504"/>
                      <a:gd name="T2" fmla="*/ 171 w 2736"/>
                      <a:gd name="T3" fmla="*/ 36 h 504"/>
                      <a:gd name="T4" fmla="*/ 352 w 2736"/>
                      <a:gd name="T5" fmla="*/ 5 h 504"/>
                      <a:gd name="T6" fmla="*/ 542 w 2736"/>
                      <a:gd name="T7" fmla="*/ 5 h 504"/>
                      <a:gd name="T8" fmla="*/ 539 w 2736"/>
                      <a:gd name="T9" fmla="*/ 22 h 504"/>
                      <a:gd name="T10" fmla="*/ 349 w 2736"/>
                      <a:gd name="T11" fmla="*/ 22 h 504"/>
                      <a:gd name="T12" fmla="*/ 130 w 2736"/>
                      <a:gd name="T13" fmla="*/ 63 h 504"/>
                      <a:gd name="T14" fmla="*/ 0 w 2736"/>
                      <a:gd name="T15" fmla="*/ 108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FE1F08"/>
                      </a:gs>
                      <a:gs pos="100000">
                        <a:srgbClr val="FFE103"/>
                      </a:gs>
                    </a:gsLst>
                    <a:lin ang="108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defTabSz="498835"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buNone/>
                    </a:pPr>
                    <a:endParaRPr lang="en-PH" sz="1800" smtClean="0">
                      <a:solidFill>
                        <a:srgbClr val="FFFFFF"/>
                      </a:solidFill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151" name="Freeform 27"/>
                  <p:cNvSpPr>
                    <a:spLocks noChangeArrowheads="1"/>
                  </p:cNvSpPr>
                  <p:nvPr/>
                </p:nvSpPr>
                <p:spPr bwMode="auto">
                  <a:xfrm rot="1080000">
                    <a:off x="5448" y="646"/>
                    <a:ext cx="291" cy="170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80 w 1769"/>
                      <a:gd name="T3" fmla="*/ 12 h 791"/>
                      <a:gd name="T4" fmla="*/ 190 w 1769"/>
                      <a:gd name="T5" fmla="*/ 43 h 791"/>
                      <a:gd name="T6" fmla="*/ 265 w 1769"/>
                      <a:gd name="T7" fmla="*/ 93 h 791"/>
                      <a:gd name="T8" fmla="*/ 289 w 1769"/>
                      <a:gd name="T9" fmla="*/ 131 h 791"/>
                      <a:gd name="T10" fmla="*/ 278 w 1769"/>
                      <a:gd name="T11" fmla="*/ 169 h 791"/>
                      <a:gd name="T12" fmla="*/ 261 w 1769"/>
                      <a:gd name="T13" fmla="*/ 136 h 791"/>
                      <a:gd name="T14" fmla="*/ 228 w 1769"/>
                      <a:gd name="T15" fmla="*/ 98 h 791"/>
                      <a:gd name="T16" fmla="*/ 182 w 1769"/>
                      <a:gd name="T17" fmla="*/ 64 h 791"/>
                      <a:gd name="T18" fmla="*/ 96 w 1769"/>
                      <a:gd name="T19" fmla="*/ 33 h 791"/>
                      <a:gd name="T20" fmla="*/ 0 w 1769"/>
                      <a:gd name="T21" fmla="*/ 16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FE1F08"/>
                      </a:gs>
                    </a:gsLst>
                    <a:lin ang="108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defTabSz="498835"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buNone/>
                    </a:pPr>
                    <a:endParaRPr lang="en-PH" sz="1800" smtClean="0">
                      <a:solidFill>
                        <a:srgbClr val="FFFFFF"/>
                      </a:solidFill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1064" name="Group 28"/>
                <p:cNvGrpSpPr>
                  <a:grpSpLocks/>
                </p:cNvGrpSpPr>
                <p:nvPr/>
              </p:nvGrpSpPr>
              <p:grpSpPr bwMode="auto">
                <a:xfrm>
                  <a:off x="4948" y="412"/>
                  <a:ext cx="769" cy="264"/>
                  <a:chOff x="4948" y="412"/>
                  <a:chExt cx="769" cy="264"/>
                </a:xfrm>
              </p:grpSpPr>
              <p:sp>
                <p:nvSpPr>
                  <p:cNvPr id="1148" name="Freeform 29"/>
                  <p:cNvSpPr>
                    <a:spLocks noChangeArrowheads="1"/>
                  </p:cNvSpPr>
                  <p:nvPr/>
                </p:nvSpPr>
                <p:spPr bwMode="auto">
                  <a:xfrm rot="480000">
                    <a:off x="4953" y="446"/>
                    <a:ext cx="499" cy="101"/>
                  </a:xfrm>
                  <a:custGeom>
                    <a:avLst/>
                    <a:gdLst>
                      <a:gd name="T0" fmla="*/ 0 w 2736"/>
                      <a:gd name="T1" fmla="*/ 101 h 504"/>
                      <a:gd name="T2" fmla="*/ 158 w 2736"/>
                      <a:gd name="T3" fmla="*/ 34 h 504"/>
                      <a:gd name="T4" fmla="*/ 324 w 2736"/>
                      <a:gd name="T5" fmla="*/ 5 h 504"/>
                      <a:gd name="T6" fmla="*/ 499 w 2736"/>
                      <a:gd name="T7" fmla="*/ 5 h 504"/>
                      <a:gd name="T8" fmla="*/ 496 w 2736"/>
                      <a:gd name="T9" fmla="*/ 21 h 504"/>
                      <a:gd name="T10" fmla="*/ 322 w 2736"/>
                      <a:gd name="T11" fmla="*/ 21 h 504"/>
                      <a:gd name="T12" fmla="*/ 119 w 2736"/>
                      <a:gd name="T13" fmla="*/ 59 h 504"/>
                      <a:gd name="T14" fmla="*/ 0 w 2736"/>
                      <a:gd name="T15" fmla="*/ 10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FE1F08"/>
                      </a:gs>
                      <a:gs pos="100000">
                        <a:srgbClr val="FFE103"/>
                      </a:gs>
                    </a:gsLst>
                    <a:lin ang="108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defTabSz="498835"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buNone/>
                    </a:pPr>
                    <a:endParaRPr lang="en-PH" sz="1800" smtClean="0">
                      <a:solidFill>
                        <a:srgbClr val="FFFFFF"/>
                      </a:solidFill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149" name="Freeform 30"/>
                  <p:cNvSpPr>
                    <a:spLocks noChangeArrowheads="1"/>
                  </p:cNvSpPr>
                  <p:nvPr/>
                </p:nvSpPr>
                <p:spPr bwMode="auto">
                  <a:xfrm rot="480000">
                    <a:off x="5441" y="500"/>
                    <a:ext cx="268" cy="158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73 w 1769"/>
                      <a:gd name="T3" fmla="*/ 11 h 791"/>
                      <a:gd name="T4" fmla="*/ 175 w 1769"/>
                      <a:gd name="T5" fmla="*/ 40 h 791"/>
                      <a:gd name="T6" fmla="*/ 244 w 1769"/>
                      <a:gd name="T7" fmla="*/ 86 h 791"/>
                      <a:gd name="T8" fmla="*/ 266 w 1769"/>
                      <a:gd name="T9" fmla="*/ 122 h 791"/>
                      <a:gd name="T10" fmla="*/ 256 w 1769"/>
                      <a:gd name="T11" fmla="*/ 157 h 791"/>
                      <a:gd name="T12" fmla="*/ 241 w 1769"/>
                      <a:gd name="T13" fmla="*/ 126 h 791"/>
                      <a:gd name="T14" fmla="*/ 210 w 1769"/>
                      <a:gd name="T15" fmla="*/ 91 h 791"/>
                      <a:gd name="T16" fmla="*/ 168 w 1769"/>
                      <a:gd name="T17" fmla="*/ 59 h 791"/>
                      <a:gd name="T18" fmla="*/ 88 w 1769"/>
                      <a:gd name="T19" fmla="*/ 30 h 791"/>
                      <a:gd name="T20" fmla="*/ 0 w 1769"/>
                      <a:gd name="T21" fmla="*/ 15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FE1F08"/>
                      </a:gs>
                    </a:gsLst>
                    <a:lin ang="108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defTabSz="498835"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buNone/>
                    </a:pPr>
                    <a:endParaRPr lang="en-PH" sz="1800" smtClean="0">
                      <a:solidFill>
                        <a:srgbClr val="FFFFFF"/>
                      </a:solidFill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1065" name="Group 31"/>
                <p:cNvGrpSpPr>
                  <a:grpSpLocks/>
                </p:cNvGrpSpPr>
                <p:nvPr/>
              </p:nvGrpSpPr>
              <p:grpSpPr bwMode="auto">
                <a:xfrm>
                  <a:off x="4958" y="398"/>
                  <a:ext cx="696" cy="118"/>
                  <a:chOff x="4958" y="398"/>
                  <a:chExt cx="696" cy="118"/>
                </a:xfrm>
              </p:grpSpPr>
              <p:sp>
                <p:nvSpPr>
                  <p:cNvPr id="1146" name="Freeform 32"/>
                  <p:cNvSpPr>
                    <a:spLocks noChangeArrowheads="1"/>
                  </p:cNvSpPr>
                  <p:nvPr/>
                </p:nvSpPr>
                <p:spPr bwMode="auto">
                  <a:xfrm rot="-120000">
                    <a:off x="4959" y="411"/>
                    <a:ext cx="454" cy="70"/>
                  </a:xfrm>
                  <a:custGeom>
                    <a:avLst/>
                    <a:gdLst>
                      <a:gd name="T0" fmla="*/ 0 w 2736"/>
                      <a:gd name="T1" fmla="*/ 70 h 504"/>
                      <a:gd name="T2" fmla="*/ 143 w 2736"/>
                      <a:gd name="T3" fmla="*/ 23 h 504"/>
                      <a:gd name="T4" fmla="*/ 295 w 2736"/>
                      <a:gd name="T5" fmla="*/ 3 h 504"/>
                      <a:gd name="T6" fmla="*/ 454 w 2736"/>
                      <a:gd name="T7" fmla="*/ 3 h 504"/>
                      <a:gd name="T8" fmla="*/ 451 w 2736"/>
                      <a:gd name="T9" fmla="*/ 14 h 504"/>
                      <a:gd name="T10" fmla="*/ 293 w 2736"/>
                      <a:gd name="T11" fmla="*/ 14 h 504"/>
                      <a:gd name="T12" fmla="*/ 109 w 2736"/>
                      <a:gd name="T13" fmla="*/ 41 h 504"/>
                      <a:gd name="T14" fmla="*/ 0 w 2736"/>
                      <a:gd name="T15" fmla="*/ 7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FE1F08"/>
                      </a:gs>
                      <a:gs pos="100000">
                        <a:srgbClr val="FFE103"/>
                      </a:gs>
                    </a:gsLst>
                    <a:lin ang="108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defTabSz="498835"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buNone/>
                    </a:pPr>
                    <a:endParaRPr lang="en-PH" sz="1800" smtClean="0">
                      <a:solidFill>
                        <a:srgbClr val="FFFFFF"/>
                      </a:solidFill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147" name="Freeform 33"/>
                  <p:cNvSpPr>
                    <a:spLocks noChangeArrowheads="1"/>
                  </p:cNvSpPr>
                  <p:nvPr/>
                </p:nvSpPr>
                <p:spPr bwMode="auto">
                  <a:xfrm rot="-120000">
                    <a:off x="5408" y="402"/>
                    <a:ext cx="244" cy="110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7 w 1769"/>
                      <a:gd name="T3" fmla="*/ 8 h 791"/>
                      <a:gd name="T4" fmla="*/ 160 w 1769"/>
                      <a:gd name="T5" fmla="*/ 28 h 791"/>
                      <a:gd name="T6" fmla="*/ 222 w 1769"/>
                      <a:gd name="T7" fmla="*/ 60 h 791"/>
                      <a:gd name="T8" fmla="*/ 242 w 1769"/>
                      <a:gd name="T9" fmla="*/ 85 h 791"/>
                      <a:gd name="T10" fmla="*/ 233 w 1769"/>
                      <a:gd name="T11" fmla="*/ 109 h 791"/>
                      <a:gd name="T12" fmla="*/ 219 w 1769"/>
                      <a:gd name="T13" fmla="*/ 88 h 791"/>
                      <a:gd name="T14" fmla="*/ 192 w 1769"/>
                      <a:gd name="T15" fmla="*/ 63 h 791"/>
                      <a:gd name="T16" fmla="*/ 153 w 1769"/>
                      <a:gd name="T17" fmla="*/ 41 h 791"/>
                      <a:gd name="T18" fmla="*/ 80 w 1769"/>
                      <a:gd name="T19" fmla="*/ 21 h 791"/>
                      <a:gd name="T20" fmla="*/ 0 w 1769"/>
                      <a:gd name="T21" fmla="*/ 11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FE1F08"/>
                      </a:gs>
                    </a:gsLst>
                    <a:lin ang="108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defTabSz="498835"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buNone/>
                    </a:pPr>
                    <a:endParaRPr lang="en-PH" sz="1800" smtClean="0">
                      <a:solidFill>
                        <a:srgbClr val="FFFFFF"/>
                      </a:solidFill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1066" name="Group 34"/>
                <p:cNvGrpSpPr>
                  <a:grpSpLocks/>
                </p:cNvGrpSpPr>
                <p:nvPr/>
              </p:nvGrpSpPr>
              <p:grpSpPr bwMode="auto">
                <a:xfrm>
                  <a:off x="4942" y="264"/>
                  <a:ext cx="617" cy="209"/>
                  <a:chOff x="4942" y="264"/>
                  <a:chExt cx="617" cy="209"/>
                </a:xfrm>
              </p:grpSpPr>
              <p:sp>
                <p:nvSpPr>
                  <p:cNvPr id="1144" name="Freeform 35"/>
                  <p:cNvSpPr>
                    <a:spLocks noChangeArrowheads="1"/>
                  </p:cNvSpPr>
                  <p:nvPr/>
                </p:nvSpPr>
                <p:spPr bwMode="auto">
                  <a:xfrm rot="-840000">
                    <a:off x="4944" y="357"/>
                    <a:ext cx="399" cy="69"/>
                  </a:xfrm>
                  <a:custGeom>
                    <a:avLst/>
                    <a:gdLst>
                      <a:gd name="T0" fmla="*/ 0 w 2736"/>
                      <a:gd name="T1" fmla="*/ 69 h 504"/>
                      <a:gd name="T2" fmla="*/ 126 w 2736"/>
                      <a:gd name="T3" fmla="*/ 23 h 504"/>
                      <a:gd name="T4" fmla="*/ 259 w 2736"/>
                      <a:gd name="T5" fmla="*/ 3 h 504"/>
                      <a:gd name="T6" fmla="*/ 399 w 2736"/>
                      <a:gd name="T7" fmla="*/ 3 h 504"/>
                      <a:gd name="T8" fmla="*/ 397 w 2736"/>
                      <a:gd name="T9" fmla="*/ 14 h 504"/>
                      <a:gd name="T10" fmla="*/ 257 w 2736"/>
                      <a:gd name="T11" fmla="*/ 14 h 504"/>
                      <a:gd name="T12" fmla="*/ 95 w 2736"/>
                      <a:gd name="T13" fmla="*/ 40 h 504"/>
                      <a:gd name="T14" fmla="*/ 0 w 2736"/>
                      <a:gd name="T15" fmla="*/ 6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FE1F08"/>
                      </a:gs>
                      <a:gs pos="100000">
                        <a:srgbClr val="FFE103"/>
                      </a:gs>
                    </a:gsLst>
                    <a:lin ang="108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defTabSz="498835"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buNone/>
                    </a:pPr>
                    <a:endParaRPr lang="en-PH" sz="1800" smtClean="0">
                      <a:solidFill>
                        <a:srgbClr val="FFFFFF"/>
                      </a:solidFill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145" name="Freeform 36"/>
                  <p:cNvSpPr>
                    <a:spLocks noChangeArrowheads="1"/>
                  </p:cNvSpPr>
                  <p:nvPr/>
                </p:nvSpPr>
                <p:spPr bwMode="auto">
                  <a:xfrm rot="-840000">
                    <a:off x="5335" y="288"/>
                    <a:ext cx="214" cy="109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9 w 1769"/>
                      <a:gd name="T3" fmla="*/ 8 h 791"/>
                      <a:gd name="T4" fmla="*/ 140 w 1769"/>
                      <a:gd name="T5" fmla="*/ 28 h 791"/>
                      <a:gd name="T6" fmla="*/ 195 w 1769"/>
                      <a:gd name="T7" fmla="*/ 60 h 791"/>
                      <a:gd name="T8" fmla="*/ 212 w 1769"/>
                      <a:gd name="T9" fmla="*/ 84 h 791"/>
                      <a:gd name="T10" fmla="*/ 204 w 1769"/>
                      <a:gd name="T11" fmla="*/ 108 h 791"/>
                      <a:gd name="T12" fmla="*/ 192 w 1769"/>
                      <a:gd name="T13" fmla="*/ 87 h 791"/>
                      <a:gd name="T14" fmla="*/ 168 w 1769"/>
                      <a:gd name="T15" fmla="*/ 63 h 791"/>
                      <a:gd name="T16" fmla="*/ 134 w 1769"/>
                      <a:gd name="T17" fmla="*/ 41 h 791"/>
                      <a:gd name="T18" fmla="*/ 70 w 1769"/>
                      <a:gd name="T19" fmla="*/ 21 h 791"/>
                      <a:gd name="T20" fmla="*/ 0 w 1769"/>
                      <a:gd name="T21" fmla="*/ 10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FE1F08"/>
                      </a:gs>
                    </a:gsLst>
                    <a:lin ang="108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defTabSz="498835"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buNone/>
                    </a:pPr>
                    <a:endParaRPr lang="en-PH" sz="1800" smtClean="0">
                      <a:solidFill>
                        <a:srgbClr val="FFFFFF"/>
                      </a:solidFill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1067" name="Group 37"/>
                <p:cNvGrpSpPr>
                  <a:grpSpLocks/>
                </p:cNvGrpSpPr>
                <p:nvPr/>
              </p:nvGrpSpPr>
              <p:grpSpPr bwMode="auto">
                <a:xfrm>
                  <a:off x="4118" y="570"/>
                  <a:ext cx="672" cy="718"/>
                  <a:chOff x="4118" y="570"/>
                  <a:chExt cx="672" cy="718"/>
                </a:xfrm>
              </p:grpSpPr>
              <p:sp>
                <p:nvSpPr>
                  <p:cNvPr id="1142" name="Freeform 38"/>
                  <p:cNvSpPr>
                    <a:spLocks noChangeArrowheads="1"/>
                  </p:cNvSpPr>
                  <p:nvPr/>
                </p:nvSpPr>
                <p:spPr bwMode="auto">
                  <a:xfrm rot="18900000" flipH="1">
                    <a:off x="4281" y="751"/>
                    <a:ext cx="557" cy="101"/>
                  </a:xfrm>
                  <a:custGeom>
                    <a:avLst/>
                    <a:gdLst>
                      <a:gd name="T0" fmla="*/ 0 w 2736"/>
                      <a:gd name="T1" fmla="*/ 101 h 504"/>
                      <a:gd name="T2" fmla="*/ 176 w 2736"/>
                      <a:gd name="T3" fmla="*/ 34 h 504"/>
                      <a:gd name="T4" fmla="*/ 362 w 2736"/>
                      <a:gd name="T5" fmla="*/ 5 h 504"/>
                      <a:gd name="T6" fmla="*/ 557 w 2736"/>
                      <a:gd name="T7" fmla="*/ 5 h 504"/>
                      <a:gd name="T8" fmla="*/ 554 w 2736"/>
                      <a:gd name="T9" fmla="*/ 21 h 504"/>
                      <a:gd name="T10" fmla="*/ 359 w 2736"/>
                      <a:gd name="T11" fmla="*/ 21 h 504"/>
                      <a:gd name="T12" fmla="*/ 133 w 2736"/>
                      <a:gd name="T13" fmla="*/ 59 h 504"/>
                      <a:gd name="T14" fmla="*/ 0 w 2736"/>
                      <a:gd name="T15" fmla="*/ 10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FFE103"/>
                      </a:gs>
                      <a:gs pos="100000">
                        <a:srgbClr val="FE1F08"/>
                      </a:gs>
                    </a:gsLst>
                    <a:lin ang="108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defTabSz="498835"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buNone/>
                    </a:pPr>
                    <a:endParaRPr lang="en-PH" sz="1800" smtClean="0">
                      <a:solidFill>
                        <a:srgbClr val="FFFFFF"/>
                      </a:solidFill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143" name="Freeform 39"/>
                  <p:cNvSpPr>
                    <a:spLocks noChangeArrowheads="1"/>
                  </p:cNvSpPr>
                  <p:nvPr/>
                </p:nvSpPr>
                <p:spPr bwMode="auto">
                  <a:xfrm rot="18900000" flipH="1">
                    <a:off x="4131" y="1049"/>
                    <a:ext cx="299" cy="158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82 w 1769"/>
                      <a:gd name="T3" fmla="*/ 11 h 791"/>
                      <a:gd name="T4" fmla="*/ 196 w 1769"/>
                      <a:gd name="T5" fmla="*/ 40 h 791"/>
                      <a:gd name="T6" fmla="*/ 272 w 1769"/>
                      <a:gd name="T7" fmla="*/ 86 h 791"/>
                      <a:gd name="T8" fmla="*/ 297 w 1769"/>
                      <a:gd name="T9" fmla="*/ 122 h 791"/>
                      <a:gd name="T10" fmla="*/ 285 w 1769"/>
                      <a:gd name="T11" fmla="*/ 157 h 791"/>
                      <a:gd name="T12" fmla="*/ 269 w 1769"/>
                      <a:gd name="T13" fmla="*/ 126 h 791"/>
                      <a:gd name="T14" fmla="*/ 235 w 1769"/>
                      <a:gd name="T15" fmla="*/ 91 h 791"/>
                      <a:gd name="T16" fmla="*/ 187 w 1769"/>
                      <a:gd name="T17" fmla="*/ 59 h 791"/>
                      <a:gd name="T18" fmla="*/ 98 w 1769"/>
                      <a:gd name="T19" fmla="*/ 30 h 791"/>
                      <a:gd name="T20" fmla="*/ 0 w 1769"/>
                      <a:gd name="T21" fmla="*/ 15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FE1F08"/>
                      </a:gs>
                      <a:gs pos="100000">
                        <a:srgbClr val="0000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defTabSz="498835"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buNone/>
                    </a:pPr>
                    <a:endParaRPr lang="en-PH" sz="1800" smtClean="0">
                      <a:solidFill>
                        <a:srgbClr val="FFFFFF"/>
                      </a:solidFill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1068" name="Group 40"/>
                <p:cNvGrpSpPr>
                  <a:grpSpLocks/>
                </p:cNvGrpSpPr>
                <p:nvPr/>
              </p:nvGrpSpPr>
              <p:grpSpPr bwMode="auto">
                <a:xfrm>
                  <a:off x="3971" y="541"/>
                  <a:ext cx="798" cy="664"/>
                  <a:chOff x="3971" y="541"/>
                  <a:chExt cx="798" cy="664"/>
                </a:xfrm>
              </p:grpSpPr>
              <p:sp>
                <p:nvSpPr>
                  <p:cNvPr id="1140" name="Freeform 41"/>
                  <p:cNvSpPr>
                    <a:spLocks noChangeArrowheads="1"/>
                  </p:cNvSpPr>
                  <p:nvPr/>
                </p:nvSpPr>
                <p:spPr bwMode="auto">
                  <a:xfrm rot="19500000" flipH="1">
                    <a:off x="4203" y="698"/>
                    <a:ext cx="587" cy="112"/>
                  </a:xfrm>
                  <a:custGeom>
                    <a:avLst/>
                    <a:gdLst>
                      <a:gd name="T0" fmla="*/ 0 w 2736"/>
                      <a:gd name="T1" fmla="*/ 112 h 504"/>
                      <a:gd name="T2" fmla="*/ 185 w 2736"/>
                      <a:gd name="T3" fmla="*/ 37 h 504"/>
                      <a:gd name="T4" fmla="*/ 381 w 2736"/>
                      <a:gd name="T5" fmla="*/ 5 h 504"/>
                      <a:gd name="T6" fmla="*/ 587 w 2736"/>
                      <a:gd name="T7" fmla="*/ 5 h 504"/>
                      <a:gd name="T8" fmla="*/ 584 w 2736"/>
                      <a:gd name="T9" fmla="*/ 23 h 504"/>
                      <a:gd name="T10" fmla="*/ 378 w 2736"/>
                      <a:gd name="T11" fmla="*/ 23 h 504"/>
                      <a:gd name="T12" fmla="*/ 140 w 2736"/>
                      <a:gd name="T13" fmla="*/ 65 h 504"/>
                      <a:gd name="T14" fmla="*/ 0 w 2736"/>
                      <a:gd name="T15" fmla="*/ 11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FFE103"/>
                      </a:gs>
                      <a:gs pos="100000">
                        <a:srgbClr val="FE1F08"/>
                      </a:gs>
                    </a:gsLst>
                    <a:lin ang="108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defTabSz="498835"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buNone/>
                    </a:pPr>
                    <a:endParaRPr lang="en-PH" sz="1800" smtClean="0">
                      <a:solidFill>
                        <a:srgbClr val="FFFFFF"/>
                      </a:solidFill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141" name="Freeform 42"/>
                  <p:cNvSpPr>
                    <a:spLocks noChangeArrowheads="1"/>
                  </p:cNvSpPr>
                  <p:nvPr/>
                </p:nvSpPr>
                <p:spPr bwMode="auto">
                  <a:xfrm rot="19500000" flipH="1">
                    <a:off x="3993" y="955"/>
                    <a:ext cx="315" cy="176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86 w 1769"/>
                      <a:gd name="T3" fmla="*/ 12 h 791"/>
                      <a:gd name="T4" fmla="*/ 206 w 1769"/>
                      <a:gd name="T5" fmla="*/ 45 h 791"/>
                      <a:gd name="T6" fmla="*/ 287 w 1769"/>
                      <a:gd name="T7" fmla="*/ 96 h 791"/>
                      <a:gd name="T8" fmla="*/ 313 w 1769"/>
                      <a:gd name="T9" fmla="*/ 136 h 791"/>
                      <a:gd name="T10" fmla="*/ 301 w 1769"/>
                      <a:gd name="T11" fmla="*/ 175 h 791"/>
                      <a:gd name="T12" fmla="*/ 283 w 1769"/>
                      <a:gd name="T13" fmla="*/ 141 h 791"/>
                      <a:gd name="T14" fmla="*/ 247 w 1769"/>
                      <a:gd name="T15" fmla="*/ 101 h 791"/>
                      <a:gd name="T16" fmla="*/ 197 w 1769"/>
                      <a:gd name="T17" fmla="*/ 66 h 791"/>
                      <a:gd name="T18" fmla="*/ 103 w 1769"/>
                      <a:gd name="T19" fmla="*/ 34 h 791"/>
                      <a:gd name="T20" fmla="*/ 0 w 1769"/>
                      <a:gd name="T21" fmla="*/ 17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FE1F08"/>
                      </a:gs>
                      <a:gs pos="100000">
                        <a:srgbClr val="0000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defTabSz="498835"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buNone/>
                    </a:pPr>
                    <a:endParaRPr lang="en-PH" sz="1800" smtClean="0">
                      <a:solidFill>
                        <a:srgbClr val="FFFFFF"/>
                      </a:solidFill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1069" name="Group 43"/>
                <p:cNvGrpSpPr>
                  <a:grpSpLocks/>
                </p:cNvGrpSpPr>
                <p:nvPr/>
              </p:nvGrpSpPr>
              <p:grpSpPr bwMode="auto">
                <a:xfrm>
                  <a:off x="3960" y="521"/>
                  <a:ext cx="813" cy="518"/>
                  <a:chOff x="3960" y="521"/>
                  <a:chExt cx="813" cy="518"/>
                </a:xfrm>
              </p:grpSpPr>
              <p:sp>
                <p:nvSpPr>
                  <p:cNvPr id="1138" name="Freeform 44"/>
                  <p:cNvSpPr>
                    <a:spLocks noChangeArrowheads="1"/>
                  </p:cNvSpPr>
                  <p:nvPr/>
                </p:nvSpPr>
                <p:spPr bwMode="auto">
                  <a:xfrm rot="20040000" flipH="1">
                    <a:off x="4221" y="638"/>
                    <a:ext cx="561" cy="98"/>
                  </a:xfrm>
                  <a:custGeom>
                    <a:avLst/>
                    <a:gdLst>
                      <a:gd name="T0" fmla="*/ 0 w 2736"/>
                      <a:gd name="T1" fmla="*/ 98 h 504"/>
                      <a:gd name="T2" fmla="*/ 177 w 2736"/>
                      <a:gd name="T3" fmla="*/ 33 h 504"/>
                      <a:gd name="T4" fmla="*/ 364 w 2736"/>
                      <a:gd name="T5" fmla="*/ 5 h 504"/>
                      <a:gd name="T6" fmla="*/ 561 w 2736"/>
                      <a:gd name="T7" fmla="*/ 5 h 504"/>
                      <a:gd name="T8" fmla="*/ 558 w 2736"/>
                      <a:gd name="T9" fmla="*/ 20 h 504"/>
                      <a:gd name="T10" fmla="*/ 362 w 2736"/>
                      <a:gd name="T11" fmla="*/ 20 h 504"/>
                      <a:gd name="T12" fmla="*/ 134 w 2736"/>
                      <a:gd name="T13" fmla="*/ 57 h 504"/>
                      <a:gd name="T14" fmla="*/ 0 w 2736"/>
                      <a:gd name="T15" fmla="*/ 98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FFE103"/>
                      </a:gs>
                      <a:gs pos="100000">
                        <a:srgbClr val="FE1F08"/>
                      </a:gs>
                    </a:gsLst>
                    <a:lin ang="108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defTabSz="498835"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buNone/>
                    </a:pPr>
                    <a:endParaRPr lang="en-PH" sz="1800" smtClean="0">
                      <a:solidFill>
                        <a:srgbClr val="FFFFFF"/>
                      </a:solidFill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139" name="Freeform 45"/>
                  <p:cNvSpPr>
                    <a:spLocks noChangeArrowheads="1"/>
                  </p:cNvSpPr>
                  <p:nvPr/>
                </p:nvSpPr>
                <p:spPr bwMode="auto">
                  <a:xfrm rot="20040000" flipH="1">
                    <a:off x="3979" y="827"/>
                    <a:ext cx="301" cy="154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83 w 1769"/>
                      <a:gd name="T3" fmla="*/ 11 h 791"/>
                      <a:gd name="T4" fmla="*/ 197 w 1769"/>
                      <a:gd name="T5" fmla="*/ 39 h 791"/>
                      <a:gd name="T6" fmla="*/ 274 w 1769"/>
                      <a:gd name="T7" fmla="*/ 84 h 791"/>
                      <a:gd name="T8" fmla="*/ 299 w 1769"/>
                      <a:gd name="T9" fmla="*/ 119 h 791"/>
                      <a:gd name="T10" fmla="*/ 287 w 1769"/>
                      <a:gd name="T11" fmla="*/ 153 h 791"/>
                      <a:gd name="T12" fmla="*/ 270 w 1769"/>
                      <a:gd name="T13" fmla="*/ 123 h 791"/>
                      <a:gd name="T14" fmla="*/ 236 w 1769"/>
                      <a:gd name="T15" fmla="*/ 88 h 791"/>
                      <a:gd name="T16" fmla="*/ 189 w 1769"/>
                      <a:gd name="T17" fmla="*/ 58 h 791"/>
                      <a:gd name="T18" fmla="*/ 99 w 1769"/>
                      <a:gd name="T19" fmla="*/ 30 h 791"/>
                      <a:gd name="T20" fmla="*/ 0 w 1769"/>
                      <a:gd name="T21" fmla="*/ 15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FE1F08"/>
                      </a:gs>
                      <a:gs pos="100000">
                        <a:srgbClr val="000000"/>
                      </a:gs>
                    </a:gsLst>
                    <a:lin ang="108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defTabSz="498835"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buNone/>
                    </a:pPr>
                    <a:endParaRPr lang="en-PH" sz="1800" smtClean="0">
                      <a:solidFill>
                        <a:srgbClr val="FFFFFF"/>
                      </a:solidFill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1070" name="Group 46"/>
                <p:cNvGrpSpPr>
                  <a:grpSpLocks/>
                </p:cNvGrpSpPr>
                <p:nvPr/>
              </p:nvGrpSpPr>
              <p:grpSpPr bwMode="auto">
                <a:xfrm>
                  <a:off x="3952" y="496"/>
                  <a:ext cx="823" cy="419"/>
                  <a:chOff x="3952" y="496"/>
                  <a:chExt cx="823" cy="419"/>
                </a:xfrm>
              </p:grpSpPr>
              <p:sp>
                <p:nvSpPr>
                  <p:cNvPr id="1136" name="Freeform 47"/>
                  <p:cNvSpPr>
                    <a:spLocks noChangeArrowheads="1"/>
                  </p:cNvSpPr>
                  <p:nvPr/>
                </p:nvSpPr>
                <p:spPr bwMode="auto">
                  <a:xfrm rot="20520000" flipH="1">
                    <a:off x="4231" y="577"/>
                    <a:ext cx="542" cy="108"/>
                  </a:xfrm>
                  <a:custGeom>
                    <a:avLst/>
                    <a:gdLst>
                      <a:gd name="T0" fmla="*/ 0 w 2736"/>
                      <a:gd name="T1" fmla="*/ 108 h 504"/>
                      <a:gd name="T2" fmla="*/ 171 w 2736"/>
                      <a:gd name="T3" fmla="*/ 36 h 504"/>
                      <a:gd name="T4" fmla="*/ 352 w 2736"/>
                      <a:gd name="T5" fmla="*/ 5 h 504"/>
                      <a:gd name="T6" fmla="*/ 542 w 2736"/>
                      <a:gd name="T7" fmla="*/ 5 h 504"/>
                      <a:gd name="T8" fmla="*/ 539 w 2736"/>
                      <a:gd name="T9" fmla="*/ 22 h 504"/>
                      <a:gd name="T10" fmla="*/ 349 w 2736"/>
                      <a:gd name="T11" fmla="*/ 22 h 504"/>
                      <a:gd name="T12" fmla="*/ 130 w 2736"/>
                      <a:gd name="T13" fmla="*/ 63 h 504"/>
                      <a:gd name="T14" fmla="*/ 0 w 2736"/>
                      <a:gd name="T15" fmla="*/ 108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FFE103"/>
                      </a:gs>
                      <a:gs pos="100000">
                        <a:srgbClr val="FE1F08"/>
                      </a:gs>
                    </a:gsLst>
                    <a:lin ang="108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defTabSz="498835"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buNone/>
                    </a:pPr>
                    <a:endParaRPr lang="en-PH" sz="1800" smtClean="0">
                      <a:solidFill>
                        <a:srgbClr val="FFFFFF"/>
                      </a:solidFill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137" name="Freeform 48"/>
                  <p:cNvSpPr>
                    <a:spLocks noChangeArrowheads="1"/>
                  </p:cNvSpPr>
                  <p:nvPr/>
                </p:nvSpPr>
                <p:spPr bwMode="auto">
                  <a:xfrm rot="20520000" flipH="1">
                    <a:off x="3971" y="704"/>
                    <a:ext cx="291" cy="170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80 w 1769"/>
                      <a:gd name="T3" fmla="*/ 12 h 791"/>
                      <a:gd name="T4" fmla="*/ 190 w 1769"/>
                      <a:gd name="T5" fmla="*/ 43 h 791"/>
                      <a:gd name="T6" fmla="*/ 265 w 1769"/>
                      <a:gd name="T7" fmla="*/ 93 h 791"/>
                      <a:gd name="T8" fmla="*/ 289 w 1769"/>
                      <a:gd name="T9" fmla="*/ 131 h 791"/>
                      <a:gd name="T10" fmla="*/ 278 w 1769"/>
                      <a:gd name="T11" fmla="*/ 169 h 791"/>
                      <a:gd name="T12" fmla="*/ 261 w 1769"/>
                      <a:gd name="T13" fmla="*/ 136 h 791"/>
                      <a:gd name="T14" fmla="*/ 228 w 1769"/>
                      <a:gd name="T15" fmla="*/ 98 h 791"/>
                      <a:gd name="T16" fmla="*/ 182 w 1769"/>
                      <a:gd name="T17" fmla="*/ 64 h 791"/>
                      <a:gd name="T18" fmla="*/ 96 w 1769"/>
                      <a:gd name="T19" fmla="*/ 33 h 791"/>
                      <a:gd name="T20" fmla="*/ 0 w 1769"/>
                      <a:gd name="T21" fmla="*/ 16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FE1F08"/>
                      </a:gs>
                      <a:gs pos="100000">
                        <a:srgbClr val="000000"/>
                      </a:gs>
                    </a:gsLst>
                    <a:lin ang="108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defTabSz="498835"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buNone/>
                    </a:pPr>
                    <a:endParaRPr lang="en-PH" sz="1800" smtClean="0">
                      <a:solidFill>
                        <a:srgbClr val="FFFFFF"/>
                      </a:solidFill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1071" name="Group 49"/>
                <p:cNvGrpSpPr>
                  <a:grpSpLocks/>
                </p:cNvGrpSpPr>
                <p:nvPr/>
              </p:nvGrpSpPr>
              <p:grpSpPr bwMode="auto">
                <a:xfrm>
                  <a:off x="3993" y="470"/>
                  <a:ext cx="769" cy="262"/>
                  <a:chOff x="3993" y="470"/>
                  <a:chExt cx="769" cy="262"/>
                </a:xfrm>
              </p:grpSpPr>
              <p:sp>
                <p:nvSpPr>
                  <p:cNvPr id="1134" name="Freeform 50"/>
                  <p:cNvSpPr>
                    <a:spLocks noChangeArrowheads="1"/>
                  </p:cNvSpPr>
                  <p:nvPr/>
                </p:nvSpPr>
                <p:spPr bwMode="auto">
                  <a:xfrm rot="21120000" flipH="1">
                    <a:off x="4260" y="504"/>
                    <a:ext cx="499" cy="100"/>
                  </a:xfrm>
                  <a:custGeom>
                    <a:avLst/>
                    <a:gdLst>
                      <a:gd name="T0" fmla="*/ 0 w 2736"/>
                      <a:gd name="T1" fmla="*/ 100 h 504"/>
                      <a:gd name="T2" fmla="*/ 158 w 2736"/>
                      <a:gd name="T3" fmla="*/ 33 h 504"/>
                      <a:gd name="T4" fmla="*/ 324 w 2736"/>
                      <a:gd name="T5" fmla="*/ 5 h 504"/>
                      <a:gd name="T6" fmla="*/ 499 w 2736"/>
                      <a:gd name="T7" fmla="*/ 5 h 504"/>
                      <a:gd name="T8" fmla="*/ 496 w 2736"/>
                      <a:gd name="T9" fmla="*/ 20 h 504"/>
                      <a:gd name="T10" fmla="*/ 322 w 2736"/>
                      <a:gd name="T11" fmla="*/ 20 h 504"/>
                      <a:gd name="T12" fmla="*/ 119 w 2736"/>
                      <a:gd name="T13" fmla="*/ 58 h 504"/>
                      <a:gd name="T14" fmla="*/ 0 w 2736"/>
                      <a:gd name="T15" fmla="*/ 10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FFE103"/>
                      </a:gs>
                      <a:gs pos="100000">
                        <a:srgbClr val="FE1F08"/>
                      </a:gs>
                    </a:gsLst>
                    <a:lin ang="108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defTabSz="498835"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buNone/>
                    </a:pPr>
                    <a:endParaRPr lang="en-PH" sz="1800" smtClean="0">
                      <a:solidFill>
                        <a:srgbClr val="FFFFFF"/>
                      </a:solidFill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135" name="Freeform 51"/>
                  <p:cNvSpPr>
                    <a:spLocks noChangeArrowheads="1"/>
                  </p:cNvSpPr>
                  <p:nvPr/>
                </p:nvSpPr>
                <p:spPr bwMode="auto">
                  <a:xfrm rot="21120000" flipH="1">
                    <a:off x="4003" y="557"/>
                    <a:ext cx="268" cy="157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73 w 1769"/>
                      <a:gd name="T3" fmla="*/ 11 h 791"/>
                      <a:gd name="T4" fmla="*/ 175 w 1769"/>
                      <a:gd name="T5" fmla="*/ 40 h 791"/>
                      <a:gd name="T6" fmla="*/ 244 w 1769"/>
                      <a:gd name="T7" fmla="*/ 86 h 791"/>
                      <a:gd name="T8" fmla="*/ 266 w 1769"/>
                      <a:gd name="T9" fmla="*/ 121 h 791"/>
                      <a:gd name="T10" fmla="*/ 256 w 1769"/>
                      <a:gd name="T11" fmla="*/ 156 h 791"/>
                      <a:gd name="T12" fmla="*/ 241 w 1769"/>
                      <a:gd name="T13" fmla="*/ 125 h 791"/>
                      <a:gd name="T14" fmla="*/ 210 w 1769"/>
                      <a:gd name="T15" fmla="*/ 90 h 791"/>
                      <a:gd name="T16" fmla="*/ 168 w 1769"/>
                      <a:gd name="T17" fmla="*/ 59 h 791"/>
                      <a:gd name="T18" fmla="*/ 88 w 1769"/>
                      <a:gd name="T19" fmla="*/ 30 h 791"/>
                      <a:gd name="T20" fmla="*/ 0 w 1769"/>
                      <a:gd name="T21" fmla="*/ 15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FE1F08"/>
                      </a:gs>
                      <a:gs pos="100000">
                        <a:srgbClr val="000000"/>
                      </a:gs>
                    </a:gsLst>
                    <a:lin ang="108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defTabSz="498835"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buNone/>
                    </a:pPr>
                    <a:endParaRPr lang="en-PH" sz="1800" smtClean="0">
                      <a:solidFill>
                        <a:srgbClr val="FFFFFF"/>
                      </a:solidFill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1072" name="Group 52"/>
                <p:cNvGrpSpPr>
                  <a:grpSpLocks/>
                </p:cNvGrpSpPr>
                <p:nvPr/>
              </p:nvGrpSpPr>
              <p:grpSpPr bwMode="auto">
                <a:xfrm>
                  <a:off x="4052" y="454"/>
                  <a:ext cx="698" cy="118"/>
                  <a:chOff x="4052" y="454"/>
                  <a:chExt cx="698" cy="118"/>
                </a:xfrm>
              </p:grpSpPr>
              <p:sp>
                <p:nvSpPr>
                  <p:cNvPr id="1132" name="Freeform 53"/>
                  <p:cNvSpPr>
                    <a:spLocks noChangeArrowheads="1"/>
                  </p:cNvSpPr>
                  <p:nvPr/>
                </p:nvSpPr>
                <p:spPr bwMode="auto">
                  <a:xfrm rot="120000" flipH="1">
                    <a:off x="4296" y="467"/>
                    <a:ext cx="454" cy="71"/>
                  </a:xfrm>
                  <a:custGeom>
                    <a:avLst/>
                    <a:gdLst>
                      <a:gd name="T0" fmla="*/ 0 w 2736"/>
                      <a:gd name="T1" fmla="*/ 71 h 504"/>
                      <a:gd name="T2" fmla="*/ 143 w 2736"/>
                      <a:gd name="T3" fmla="*/ 24 h 504"/>
                      <a:gd name="T4" fmla="*/ 295 w 2736"/>
                      <a:gd name="T5" fmla="*/ 3 h 504"/>
                      <a:gd name="T6" fmla="*/ 454 w 2736"/>
                      <a:gd name="T7" fmla="*/ 3 h 504"/>
                      <a:gd name="T8" fmla="*/ 451 w 2736"/>
                      <a:gd name="T9" fmla="*/ 15 h 504"/>
                      <a:gd name="T10" fmla="*/ 293 w 2736"/>
                      <a:gd name="T11" fmla="*/ 15 h 504"/>
                      <a:gd name="T12" fmla="*/ 109 w 2736"/>
                      <a:gd name="T13" fmla="*/ 41 h 504"/>
                      <a:gd name="T14" fmla="*/ 0 w 2736"/>
                      <a:gd name="T15" fmla="*/ 7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FFE103"/>
                      </a:gs>
                      <a:gs pos="100000">
                        <a:srgbClr val="FE1F08"/>
                      </a:gs>
                    </a:gsLst>
                    <a:lin ang="108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defTabSz="498835"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buNone/>
                    </a:pPr>
                    <a:endParaRPr lang="en-PH" sz="1800" smtClean="0">
                      <a:solidFill>
                        <a:srgbClr val="FFFFFF"/>
                      </a:solidFill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133" name="Freeform 54"/>
                  <p:cNvSpPr>
                    <a:spLocks noChangeArrowheads="1"/>
                  </p:cNvSpPr>
                  <p:nvPr/>
                </p:nvSpPr>
                <p:spPr bwMode="auto">
                  <a:xfrm rot="120000" flipH="1">
                    <a:off x="4053" y="458"/>
                    <a:ext cx="244" cy="110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7 w 1769"/>
                      <a:gd name="T3" fmla="*/ 8 h 791"/>
                      <a:gd name="T4" fmla="*/ 160 w 1769"/>
                      <a:gd name="T5" fmla="*/ 28 h 791"/>
                      <a:gd name="T6" fmla="*/ 222 w 1769"/>
                      <a:gd name="T7" fmla="*/ 60 h 791"/>
                      <a:gd name="T8" fmla="*/ 242 w 1769"/>
                      <a:gd name="T9" fmla="*/ 85 h 791"/>
                      <a:gd name="T10" fmla="*/ 233 w 1769"/>
                      <a:gd name="T11" fmla="*/ 109 h 791"/>
                      <a:gd name="T12" fmla="*/ 219 w 1769"/>
                      <a:gd name="T13" fmla="*/ 88 h 791"/>
                      <a:gd name="T14" fmla="*/ 192 w 1769"/>
                      <a:gd name="T15" fmla="*/ 63 h 791"/>
                      <a:gd name="T16" fmla="*/ 153 w 1769"/>
                      <a:gd name="T17" fmla="*/ 41 h 791"/>
                      <a:gd name="T18" fmla="*/ 80 w 1769"/>
                      <a:gd name="T19" fmla="*/ 21 h 791"/>
                      <a:gd name="T20" fmla="*/ 0 w 1769"/>
                      <a:gd name="T21" fmla="*/ 11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FE1F08"/>
                      </a:gs>
                      <a:gs pos="100000">
                        <a:srgbClr val="000000"/>
                      </a:gs>
                    </a:gsLst>
                    <a:lin ang="108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defTabSz="498835"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buNone/>
                    </a:pPr>
                    <a:endParaRPr lang="en-PH" sz="1800" smtClean="0">
                      <a:solidFill>
                        <a:srgbClr val="FFFFFF"/>
                      </a:solidFill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1073" name="Group 55"/>
                <p:cNvGrpSpPr>
                  <a:grpSpLocks/>
                </p:cNvGrpSpPr>
                <p:nvPr/>
              </p:nvGrpSpPr>
              <p:grpSpPr bwMode="auto">
                <a:xfrm>
                  <a:off x="4146" y="321"/>
                  <a:ext cx="619" cy="209"/>
                  <a:chOff x="4146" y="321"/>
                  <a:chExt cx="619" cy="209"/>
                </a:xfrm>
              </p:grpSpPr>
              <p:sp>
                <p:nvSpPr>
                  <p:cNvPr id="1130" name="Freeform 56"/>
                  <p:cNvSpPr>
                    <a:spLocks noChangeArrowheads="1"/>
                  </p:cNvSpPr>
                  <p:nvPr/>
                </p:nvSpPr>
                <p:spPr bwMode="auto">
                  <a:xfrm rot="840000" flipH="1">
                    <a:off x="4364" y="414"/>
                    <a:ext cx="399" cy="69"/>
                  </a:xfrm>
                  <a:custGeom>
                    <a:avLst/>
                    <a:gdLst>
                      <a:gd name="T0" fmla="*/ 0 w 2736"/>
                      <a:gd name="T1" fmla="*/ 69 h 504"/>
                      <a:gd name="T2" fmla="*/ 126 w 2736"/>
                      <a:gd name="T3" fmla="*/ 23 h 504"/>
                      <a:gd name="T4" fmla="*/ 259 w 2736"/>
                      <a:gd name="T5" fmla="*/ 3 h 504"/>
                      <a:gd name="T6" fmla="*/ 399 w 2736"/>
                      <a:gd name="T7" fmla="*/ 3 h 504"/>
                      <a:gd name="T8" fmla="*/ 397 w 2736"/>
                      <a:gd name="T9" fmla="*/ 14 h 504"/>
                      <a:gd name="T10" fmla="*/ 257 w 2736"/>
                      <a:gd name="T11" fmla="*/ 14 h 504"/>
                      <a:gd name="T12" fmla="*/ 95 w 2736"/>
                      <a:gd name="T13" fmla="*/ 40 h 504"/>
                      <a:gd name="T14" fmla="*/ 0 w 2736"/>
                      <a:gd name="T15" fmla="*/ 6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FFE103"/>
                      </a:gs>
                      <a:gs pos="100000">
                        <a:srgbClr val="FE1F08"/>
                      </a:gs>
                    </a:gsLst>
                    <a:lin ang="108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defTabSz="498835"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buNone/>
                    </a:pPr>
                    <a:endParaRPr lang="en-PH" sz="1800" smtClean="0">
                      <a:solidFill>
                        <a:srgbClr val="FFFFFF"/>
                      </a:solidFill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131" name="Freeform 57"/>
                  <p:cNvSpPr>
                    <a:spLocks noChangeArrowheads="1"/>
                  </p:cNvSpPr>
                  <p:nvPr/>
                </p:nvSpPr>
                <p:spPr bwMode="auto">
                  <a:xfrm rot="840000" flipH="1">
                    <a:off x="4155" y="345"/>
                    <a:ext cx="214" cy="109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9 w 1769"/>
                      <a:gd name="T3" fmla="*/ 8 h 791"/>
                      <a:gd name="T4" fmla="*/ 140 w 1769"/>
                      <a:gd name="T5" fmla="*/ 28 h 791"/>
                      <a:gd name="T6" fmla="*/ 195 w 1769"/>
                      <a:gd name="T7" fmla="*/ 60 h 791"/>
                      <a:gd name="T8" fmla="*/ 212 w 1769"/>
                      <a:gd name="T9" fmla="*/ 84 h 791"/>
                      <a:gd name="T10" fmla="*/ 204 w 1769"/>
                      <a:gd name="T11" fmla="*/ 108 h 791"/>
                      <a:gd name="T12" fmla="*/ 192 w 1769"/>
                      <a:gd name="T13" fmla="*/ 87 h 791"/>
                      <a:gd name="T14" fmla="*/ 168 w 1769"/>
                      <a:gd name="T15" fmla="*/ 63 h 791"/>
                      <a:gd name="T16" fmla="*/ 134 w 1769"/>
                      <a:gd name="T17" fmla="*/ 41 h 791"/>
                      <a:gd name="T18" fmla="*/ 70 w 1769"/>
                      <a:gd name="T19" fmla="*/ 21 h 791"/>
                      <a:gd name="T20" fmla="*/ 0 w 1769"/>
                      <a:gd name="T21" fmla="*/ 10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FE1F08"/>
                      </a:gs>
                      <a:gs pos="100000">
                        <a:srgbClr val="000000"/>
                      </a:gs>
                    </a:gsLst>
                    <a:lin ang="108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defTabSz="498835"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buNone/>
                    </a:pPr>
                    <a:endParaRPr lang="en-PH" sz="1800" smtClean="0">
                      <a:solidFill>
                        <a:srgbClr val="FFFFFF"/>
                      </a:solidFill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1074" name="Group 58"/>
                <p:cNvGrpSpPr>
                  <a:grpSpLocks/>
                </p:cNvGrpSpPr>
                <p:nvPr/>
              </p:nvGrpSpPr>
              <p:grpSpPr bwMode="auto">
                <a:xfrm>
                  <a:off x="4181" y="248"/>
                  <a:ext cx="611" cy="283"/>
                  <a:chOff x="4181" y="248"/>
                  <a:chExt cx="611" cy="283"/>
                </a:xfrm>
              </p:grpSpPr>
              <p:sp>
                <p:nvSpPr>
                  <p:cNvPr id="1128" name="Freeform 59"/>
                  <p:cNvSpPr>
                    <a:spLocks noChangeArrowheads="1"/>
                  </p:cNvSpPr>
                  <p:nvPr/>
                </p:nvSpPr>
                <p:spPr bwMode="auto">
                  <a:xfrm rot="1260000" flipH="1">
                    <a:off x="4395" y="394"/>
                    <a:ext cx="398" cy="70"/>
                  </a:xfrm>
                  <a:custGeom>
                    <a:avLst/>
                    <a:gdLst>
                      <a:gd name="T0" fmla="*/ 0 w 2736"/>
                      <a:gd name="T1" fmla="*/ 70 h 504"/>
                      <a:gd name="T2" fmla="*/ 126 w 2736"/>
                      <a:gd name="T3" fmla="*/ 23 h 504"/>
                      <a:gd name="T4" fmla="*/ 258 w 2736"/>
                      <a:gd name="T5" fmla="*/ 3 h 504"/>
                      <a:gd name="T6" fmla="*/ 398 w 2736"/>
                      <a:gd name="T7" fmla="*/ 3 h 504"/>
                      <a:gd name="T8" fmla="*/ 396 w 2736"/>
                      <a:gd name="T9" fmla="*/ 14 h 504"/>
                      <a:gd name="T10" fmla="*/ 257 w 2736"/>
                      <a:gd name="T11" fmla="*/ 14 h 504"/>
                      <a:gd name="T12" fmla="*/ 95 w 2736"/>
                      <a:gd name="T13" fmla="*/ 41 h 504"/>
                      <a:gd name="T14" fmla="*/ 0 w 2736"/>
                      <a:gd name="T15" fmla="*/ 7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FFE103"/>
                      </a:gs>
                      <a:gs pos="100000">
                        <a:srgbClr val="FE1F08"/>
                      </a:gs>
                    </a:gsLst>
                    <a:lin ang="108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defTabSz="498835"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buNone/>
                    </a:pPr>
                    <a:endParaRPr lang="en-PH" sz="1800" smtClean="0">
                      <a:solidFill>
                        <a:srgbClr val="FFFFFF"/>
                      </a:solidFill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129" name="Freeform 60"/>
                  <p:cNvSpPr>
                    <a:spLocks noChangeArrowheads="1"/>
                  </p:cNvSpPr>
                  <p:nvPr/>
                </p:nvSpPr>
                <p:spPr bwMode="auto">
                  <a:xfrm rot="1260000" flipH="1">
                    <a:off x="4193" y="284"/>
                    <a:ext cx="214" cy="110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9 w 1769"/>
                      <a:gd name="T3" fmla="*/ 8 h 791"/>
                      <a:gd name="T4" fmla="*/ 140 w 1769"/>
                      <a:gd name="T5" fmla="*/ 28 h 791"/>
                      <a:gd name="T6" fmla="*/ 195 w 1769"/>
                      <a:gd name="T7" fmla="*/ 60 h 791"/>
                      <a:gd name="T8" fmla="*/ 212 w 1769"/>
                      <a:gd name="T9" fmla="*/ 85 h 791"/>
                      <a:gd name="T10" fmla="*/ 204 w 1769"/>
                      <a:gd name="T11" fmla="*/ 109 h 791"/>
                      <a:gd name="T12" fmla="*/ 192 w 1769"/>
                      <a:gd name="T13" fmla="*/ 88 h 791"/>
                      <a:gd name="T14" fmla="*/ 168 w 1769"/>
                      <a:gd name="T15" fmla="*/ 63 h 791"/>
                      <a:gd name="T16" fmla="*/ 134 w 1769"/>
                      <a:gd name="T17" fmla="*/ 41 h 791"/>
                      <a:gd name="T18" fmla="*/ 70 w 1769"/>
                      <a:gd name="T19" fmla="*/ 21 h 791"/>
                      <a:gd name="T20" fmla="*/ 0 w 1769"/>
                      <a:gd name="T21" fmla="*/ 11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FE1F08"/>
                      </a:gs>
                      <a:gs pos="100000">
                        <a:srgbClr val="000000"/>
                      </a:gs>
                    </a:gsLst>
                    <a:lin ang="108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defTabSz="498835"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buNone/>
                    </a:pPr>
                    <a:endParaRPr lang="en-PH" sz="1800" smtClean="0">
                      <a:solidFill>
                        <a:srgbClr val="FFFFFF"/>
                      </a:solidFill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1075" name="Group 61"/>
                <p:cNvGrpSpPr>
                  <a:grpSpLocks/>
                </p:cNvGrpSpPr>
                <p:nvPr/>
              </p:nvGrpSpPr>
              <p:grpSpPr bwMode="auto">
                <a:xfrm>
                  <a:off x="4251" y="140"/>
                  <a:ext cx="570" cy="395"/>
                  <a:chOff x="4251" y="140"/>
                  <a:chExt cx="570" cy="395"/>
                </a:xfrm>
              </p:grpSpPr>
              <p:sp>
                <p:nvSpPr>
                  <p:cNvPr id="1126" name="Freeform 62"/>
                  <p:cNvSpPr>
                    <a:spLocks noChangeArrowheads="1"/>
                  </p:cNvSpPr>
                  <p:nvPr/>
                </p:nvSpPr>
                <p:spPr bwMode="auto">
                  <a:xfrm rot="2040000" flipH="1">
                    <a:off x="4438" y="362"/>
                    <a:ext cx="399" cy="69"/>
                  </a:xfrm>
                  <a:custGeom>
                    <a:avLst/>
                    <a:gdLst>
                      <a:gd name="T0" fmla="*/ 0 w 2736"/>
                      <a:gd name="T1" fmla="*/ 69 h 504"/>
                      <a:gd name="T2" fmla="*/ 126 w 2736"/>
                      <a:gd name="T3" fmla="*/ 23 h 504"/>
                      <a:gd name="T4" fmla="*/ 259 w 2736"/>
                      <a:gd name="T5" fmla="*/ 3 h 504"/>
                      <a:gd name="T6" fmla="*/ 399 w 2736"/>
                      <a:gd name="T7" fmla="*/ 3 h 504"/>
                      <a:gd name="T8" fmla="*/ 397 w 2736"/>
                      <a:gd name="T9" fmla="*/ 14 h 504"/>
                      <a:gd name="T10" fmla="*/ 257 w 2736"/>
                      <a:gd name="T11" fmla="*/ 14 h 504"/>
                      <a:gd name="T12" fmla="*/ 95 w 2736"/>
                      <a:gd name="T13" fmla="*/ 40 h 504"/>
                      <a:gd name="T14" fmla="*/ 0 w 2736"/>
                      <a:gd name="T15" fmla="*/ 6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FFE103"/>
                      </a:gs>
                      <a:gs pos="100000">
                        <a:srgbClr val="FE1F08"/>
                      </a:gs>
                    </a:gsLst>
                    <a:lin ang="108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defTabSz="498835"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buNone/>
                    </a:pPr>
                    <a:endParaRPr lang="en-PH" sz="1800" smtClean="0">
                      <a:solidFill>
                        <a:srgbClr val="FFFFFF"/>
                      </a:solidFill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127" name="Freeform 63"/>
                  <p:cNvSpPr>
                    <a:spLocks noChangeArrowheads="1"/>
                  </p:cNvSpPr>
                  <p:nvPr/>
                </p:nvSpPr>
                <p:spPr bwMode="auto">
                  <a:xfrm rot="2040000" flipH="1">
                    <a:off x="4262" y="191"/>
                    <a:ext cx="214" cy="109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9 w 1769"/>
                      <a:gd name="T3" fmla="*/ 8 h 791"/>
                      <a:gd name="T4" fmla="*/ 140 w 1769"/>
                      <a:gd name="T5" fmla="*/ 28 h 791"/>
                      <a:gd name="T6" fmla="*/ 195 w 1769"/>
                      <a:gd name="T7" fmla="*/ 60 h 791"/>
                      <a:gd name="T8" fmla="*/ 212 w 1769"/>
                      <a:gd name="T9" fmla="*/ 84 h 791"/>
                      <a:gd name="T10" fmla="*/ 204 w 1769"/>
                      <a:gd name="T11" fmla="*/ 108 h 791"/>
                      <a:gd name="T12" fmla="*/ 192 w 1769"/>
                      <a:gd name="T13" fmla="*/ 87 h 791"/>
                      <a:gd name="T14" fmla="*/ 168 w 1769"/>
                      <a:gd name="T15" fmla="*/ 63 h 791"/>
                      <a:gd name="T16" fmla="*/ 134 w 1769"/>
                      <a:gd name="T17" fmla="*/ 41 h 791"/>
                      <a:gd name="T18" fmla="*/ 70 w 1769"/>
                      <a:gd name="T19" fmla="*/ 21 h 791"/>
                      <a:gd name="T20" fmla="*/ 0 w 1769"/>
                      <a:gd name="T21" fmla="*/ 10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FE1F08"/>
                      </a:gs>
                      <a:gs pos="100000">
                        <a:srgbClr val="000000"/>
                      </a:gs>
                    </a:gsLst>
                    <a:lin ang="108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defTabSz="498835"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buNone/>
                    </a:pPr>
                    <a:endParaRPr lang="en-PH" sz="1800" smtClean="0">
                      <a:solidFill>
                        <a:srgbClr val="FFFFFF"/>
                      </a:solidFill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1076" name="Group 64"/>
                <p:cNvGrpSpPr>
                  <a:grpSpLocks/>
                </p:cNvGrpSpPr>
                <p:nvPr/>
              </p:nvGrpSpPr>
              <p:grpSpPr bwMode="auto">
                <a:xfrm>
                  <a:off x="4324" y="37"/>
                  <a:ext cx="518" cy="481"/>
                  <a:chOff x="4324" y="37"/>
                  <a:chExt cx="518" cy="481"/>
                </a:xfrm>
              </p:grpSpPr>
              <p:sp>
                <p:nvSpPr>
                  <p:cNvPr id="1124" name="Freeform 65"/>
                  <p:cNvSpPr>
                    <a:spLocks noChangeArrowheads="1"/>
                  </p:cNvSpPr>
                  <p:nvPr/>
                </p:nvSpPr>
                <p:spPr bwMode="auto">
                  <a:xfrm rot="2700000" flipH="1">
                    <a:off x="4473" y="318"/>
                    <a:ext cx="404" cy="69"/>
                  </a:xfrm>
                  <a:custGeom>
                    <a:avLst/>
                    <a:gdLst>
                      <a:gd name="T0" fmla="*/ 0 w 2736"/>
                      <a:gd name="T1" fmla="*/ 69 h 504"/>
                      <a:gd name="T2" fmla="*/ 128 w 2736"/>
                      <a:gd name="T3" fmla="*/ 23 h 504"/>
                      <a:gd name="T4" fmla="*/ 262 w 2736"/>
                      <a:gd name="T5" fmla="*/ 3 h 504"/>
                      <a:gd name="T6" fmla="*/ 404 w 2736"/>
                      <a:gd name="T7" fmla="*/ 3 h 504"/>
                      <a:gd name="T8" fmla="*/ 402 w 2736"/>
                      <a:gd name="T9" fmla="*/ 14 h 504"/>
                      <a:gd name="T10" fmla="*/ 260 w 2736"/>
                      <a:gd name="T11" fmla="*/ 14 h 504"/>
                      <a:gd name="T12" fmla="*/ 97 w 2736"/>
                      <a:gd name="T13" fmla="*/ 40 h 504"/>
                      <a:gd name="T14" fmla="*/ 0 w 2736"/>
                      <a:gd name="T15" fmla="*/ 6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FFE103"/>
                      </a:gs>
                      <a:gs pos="100000">
                        <a:srgbClr val="FE1F08"/>
                      </a:gs>
                    </a:gsLst>
                    <a:lin ang="108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defTabSz="498835"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buNone/>
                    </a:pPr>
                    <a:endParaRPr lang="en-PH" sz="1800" smtClean="0">
                      <a:solidFill>
                        <a:srgbClr val="FFFFFF"/>
                      </a:solidFill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125" name="Freeform 66"/>
                  <p:cNvSpPr>
                    <a:spLocks noChangeArrowheads="1"/>
                  </p:cNvSpPr>
                  <p:nvPr/>
                </p:nvSpPr>
                <p:spPr bwMode="auto">
                  <a:xfrm rot="2700000" flipH="1">
                    <a:off x="4330" y="98"/>
                    <a:ext cx="217" cy="109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9 w 1769"/>
                      <a:gd name="T3" fmla="*/ 8 h 791"/>
                      <a:gd name="T4" fmla="*/ 142 w 1769"/>
                      <a:gd name="T5" fmla="*/ 28 h 791"/>
                      <a:gd name="T6" fmla="*/ 198 w 1769"/>
                      <a:gd name="T7" fmla="*/ 60 h 791"/>
                      <a:gd name="T8" fmla="*/ 215 w 1769"/>
                      <a:gd name="T9" fmla="*/ 84 h 791"/>
                      <a:gd name="T10" fmla="*/ 207 w 1769"/>
                      <a:gd name="T11" fmla="*/ 108 h 791"/>
                      <a:gd name="T12" fmla="*/ 195 w 1769"/>
                      <a:gd name="T13" fmla="*/ 87 h 791"/>
                      <a:gd name="T14" fmla="*/ 170 w 1769"/>
                      <a:gd name="T15" fmla="*/ 63 h 791"/>
                      <a:gd name="T16" fmla="*/ 136 w 1769"/>
                      <a:gd name="T17" fmla="*/ 41 h 791"/>
                      <a:gd name="T18" fmla="*/ 71 w 1769"/>
                      <a:gd name="T19" fmla="*/ 21 h 791"/>
                      <a:gd name="T20" fmla="*/ 0 w 1769"/>
                      <a:gd name="T21" fmla="*/ 10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FE1F08"/>
                      </a:gs>
                      <a:gs pos="100000">
                        <a:srgbClr val="000000"/>
                      </a:gs>
                    </a:gsLst>
                    <a:lin ang="108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defTabSz="498835"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buNone/>
                    </a:pPr>
                    <a:endParaRPr lang="en-PH" sz="1800" smtClean="0">
                      <a:solidFill>
                        <a:srgbClr val="FFFFFF"/>
                      </a:solidFill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1077" name="Group 67"/>
                <p:cNvGrpSpPr>
                  <a:grpSpLocks/>
                </p:cNvGrpSpPr>
                <p:nvPr/>
              </p:nvGrpSpPr>
              <p:grpSpPr bwMode="auto">
                <a:xfrm>
                  <a:off x="4478" y="13"/>
                  <a:ext cx="385" cy="492"/>
                  <a:chOff x="4478" y="13"/>
                  <a:chExt cx="385" cy="492"/>
                </a:xfrm>
              </p:grpSpPr>
              <p:sp>
                <p:nvSpPr>
                  <p:cNvPr id="1122" name="Freeform 68"/>
                  <p:cNvSpPr>
                    <a:spLocks noChangeArrowheads="1"/>
                  </p:cNvSpPr>
                  <p:nvPr/>
                </p:nvSpPr>
                <p:spPr bwMode="auto">
                  <a:xfrm rot="3480000" flipH="1">
                    <a:off x="4564" y="303"/>
                    <a:ext cx="356" cy="69"/>
                  </a:xfrm>
                  <a:custGeom>
                    <a:avLst/>
                    <a:gdLst>
                      <a:gd name="T0" fmla="*/ 0 w 2736"/>
                      <a:gd name="T1" fmla="*/ 69 h 504"/>
                      <a:gd name="T2" fmla="*/ 112 w 2736"/>
                      <a:gd name="T3" fmla="*/ 23 h 504"/>
                      <a:gd name="T4" fmla="*/ 231 w 2736"/>
                      <a:gd name="T5" fmla="*/ 3 h 504"/>
                      <a:gd name="T6" fmla="*/ 356 w 2736"/>
                      <a:gd name="T7" fmla="*/ 3 h 504"/>
                      <a:gd name="T8" fmla="*/ 354 w 2736"/>
                      <a:gd name="T9" fmla="*/ 14 h 504"/>
                      <a:gd name="T10" fmla="*/ 230 w 2736"/>
                      <a:gd name="T11" fmla="*/ 14 h 504"/>
                      <a:gd name="T12" fmla="*/ 85 w 2736"/>
                      <a:gd name="T13" fmla="*/ 40 h 504"/>
                      <a:gd name="T14" fmla="*/ 0 w 2736"/>
                      <a:gd name="T15" fmla="*/ 6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FFE103"/>
                      </a:gs>
                      <a:gs pos="100000">
                        <a:srgbClr val="FE1F08"/>
                      </a:gs>
                    </a:gsLst>
                    <a:lin ang="108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defTabSz="498835"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buNone/>
                    </a:pPr>
                    <a:endParaRPr lang="en-PH" sz="1800" smtClean="0">
                      <a:solidFill>
                        <a:srgbClr val="FFFFFF"/>
                      </a:solidFill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123" name="Freeform 69"/>
                  <p:cNvSpPr>
                    <a:spLocks noChangeArrowheads="1"/>
                  </p:cNvSpPr>
                  <p:nvPr/>
                </p:nvSpPr>
                <p:spPr bwMode="auto">
                  <a:xfrm rot="3480000" flipH="1">
                    <a:off x="4479" y="71"/>
                    <a:ext cx="191" cy="109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2 w 1769"/>
                      <a:gd name="T3" fmla="*/ 8 h 791"/>
                      <a:gd name="T4" fmla="*/ 125 w 1769"/>
                      <a:gd name="T5" fmla="*/ 28 h 791"/>
                      <a:gd name="T6" fmla="*/ 174 w 1769"/>
                      <a:gd name="T7" fmla="*/ 60 h 791"/>
                      <a:gd name="T8" fmla="*/ 190 w 1769"/>
                      <a:gd name="T9" fmla="*/ 84 h 791"/>
                      <a:gd name="T10" fmla="*/ 182 w 1769"/>
                      <a:gd name="T11" fmla="*/ 108 h 791"/>
                      <a:gd name="T12" fmla="*/ 172 w 1769"/>
                      <a:gd name="T13" fmla="*/ 87 h 791"/>
                      <a:gd name="T14" fmla="*/ 150 w 1769"/>
                      <a:gd name="T15" fmla="*/ 63 h 791"/>
                      <a:gd name="T16" fmla="*/ 120 w 1769"/>
                      <a:gd name="T17" fmla="*/ 41 h 791"/>
                      <a:gd name="T18" fmla="*/ 63 w 1769"/>
                      <a:gd name="T19" fmla="*/ 21 h 791"/>
                      <a:gd name="T20" fmla="*/ 0 w 1769"/>
                      <a:gd name="T21" fmla="*/ 10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FE1F08"/>
                      </a:gs>
                      <a:gs pos="100000">
                        <a:srgbClr val="000000"/>
                      </a:gs>
                    </a:gsLst>
                    <a:lin ang="108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defTabSz="498835"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buNone/>
                    </a:pPr>
                    <a:endParaRPr lang="en-PH" sz="1800" smtClean="0">
                      <a:solidFill>
                        <a:srgbClr val="FFFFFF"/>
                      </a:solidFill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1078" name="Group 70"/>
                <p:cNvGrpSpPr>
                  <a:grpSpLocks/>
                </p:cNvGrpSpPr>
                <p:nvPr/>
              </p:nvGrpSpPr>
              <p:grpSpPr bwMode="auto">
                <a:xfrm>
                  <a:off x="4592" y="-14"/>
                  <a:ext cx="292" cy="510"/>
                  <a:chOff x="4592" y="-14"/>
                  <a:chExt cx="292" cy="510"/>
                </a:xfrm>
              </p:grpSpPr>
              <p:sp>
                <p:nvSpPr>
                  <p:cNvPr id="1120" name="Freeform 71"/>
                  <p:cNvSpPr>
                    <a:spLocks noChangeArrowheads="1"/>
                  </p:cNvSpPr>
                  <p:nvPr/>
                </p:nvSpPr>
                <p:spPr bwMode="auto">
                  <a:xfrm rot="4140000" flipH="1">
                    <a:off x="4621" y="292"/>
                    <a:ext cx="343" cy="69"/>
                  </a:xfrm>
                  <a:custGeom>
                    <a:avLst/>
                    <a:gdLst>
                      <a:gd name="T0" fmla="*/ 0 w 2736"/>
                      <a:gd name="T1" fmla="*/ 69 h 504"/>
                      <a:gd name="T2" fmla="*/ 108 w 2736"/>
                      <a:gd name="T3" fmla="*/ 23 h 504"/>
                      <a:gd name="T4" fmla="*/ 223 w 2736"/>
                      <a:gd name="T5" fmla="*/ 3 h 504"/>
                      <a:gd name="T6" fmla="*/ 343 w 2736"/>
                      <a:gd name="T7" fmla="*/ 3 h 504"/>
                      <a:gd name="T8" fmla="*/ 341 w 2736"/>
                      <a:gd name="T9" fmla="*/ 14 h 504"/>
                      <a:gd name="T10" fmla="*/ 221 w 2736"/>
                      <a:gd name="T11" fmla="*/ 14 h 504"/>
                      <a:gd name="T12" fmla="*/ 82 w 2736"/>
                      <a:gd name="T13" fmla="*/ 40 h 504"/>
                      <a:gd name="T14" fmla="*/ 0 w 2736"/>
                      <a:gd name="T15" fmla="*/ 6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FFE103"/>
                      </a:gs>
                      <a:gs pos="100000">
                        <a:srgbClr val="FE1F08"/>
                      </a:gs>
                    </a:gsLst>
                    <a:lin ang="108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defTabSz="498835"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buNone/>
                    </a:pPr>
                    <a:endParaRPr lang="en-PH" sz="1800" smtClean="0">
                      <a:solidFill>
                        <a:srgbClr val="FFFFFF"/>
                      </a:solidFill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121" name="Freeform 72"/>
                  <p:cNvSpPr>
                    <a:spLocks noChangeArrowheads="1"/>
                  </p:cNvSpPr>
                  <p:nvPr/>
                </p:nvSpPr>
                <p:spPr bwMode="auto">
                  <a:xfrm rot="4140000" flipH="1">
                    <a:off x="4585" y="37"/>
                    <a:ext cx="184" cy="109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0 w 1769"/>
                      <a:gd name="T3" fmla="*/ 8 h 791"/>
                      <a:gd name="T4" fmla="*/ 120 w 1769"/>
                      <a:gd name="T5" fmla="*/ 28 h 791"/>
                      <a:gd name="T6" fmla="*/ 168 w 1769"/>
                      <a:gd name="T7" fmla="*/ 60 h 791"/>
                      <a:gd name="T8" fmla="*/ 183 w 1769"/>
                      <a:gd name="T9" fmla="*/ 84 h 791"/>
                      <a:gd name="T10" fmla="*/ 176 w 1769"/>
                      <a:gd name="T11" fmla="*/ 108 h 791"/>
                      <a:gd name="T12" fmla="*/ 165 w 1769"/>
                      <a:gd name="T13" fmla="*/ 87 h 791"/>
                      <a:gd name="T14" fmla="*/ 144 w 1769"/>
                      <a:gd name="T15" fmla="*/ 63 h 791"/>
                      <a:gd name="T16" fmla="*/ 115 w 1769"/>
                      <a:gd name="T17" fmla="*/ 41 h 791"/>
                      <a:gd name="T18" fmla="*/ 60 w 1769"/>
                      <a:gd name="T19" fmla="*/ 21 h 791"/>
                      <a:gd name="T20" fmla="*/ 0 w 1769"/>
                      <a:gd name="T21" fmla="*/ 10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FE1F08"/>
                      </a:gs>
                      <a:gs pos="100000">
                        <a:srgbClr val="000000"/>
                      </a:gs>
                    </a:gsLst>
                    <a:lin ang="108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defTabSz="498835"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buNone/>
                    </a:pPr>
                    <a:endParaRPr lang="en-PH" sz="1800" smtClean="0">
                      <a:solidFill>
                        <a:srgbClr val="FFFFFF"/>
                      </a:solidFill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1079" name="Group 73"/>
                <p:cNvGrpSpPr>
                  <a:grpSpLocks/>
                </p:cNvGrpSpPr>
                <p:nvPr/>
              </p:nvGrpSpPr>
              <p:grpSpPr bwMode="auto">
                <a:xfrm>
                  <a:off x="4911" y="172"/>
                  <a:ext cx="603" cy="290"/>
                  <a:chOff x="4911" y="172"/>
                  <a:chExt cx="603" cy="290"/>
                </a:xfrm>
              </p:grpSpPr>
              <p:sp>
                <p:nvSpPr>
                  <p:cNvPr id="1118" name="Freeform 74"/>
                  <p:cNvSpPr>
                    <a:spLocks noChangeArrowheads="1"/>
                  </p:cNvSpPr>
                  <p:nvPr/>
                </p:nvSpPr>
                <p:spPr bwMode="auto">
                  <a:xfrm rot="-1320000">
                    <a:off x="4910" y="322"/>
                    <a:ext cx="398" cy="69"/>
                  </a:xfrm>
                  <a:custGeom>
                    <a:avLst/>
                    <a:gdLst>
                      <a:gd name="T0" fmla="*/ 0 w 2736"/>
                      <a:gd name="T1" fmla="*/ 69 h 504"/>
                      <a:gd name="T2" fmla="*/ 126 w 2736"/>
                      <a:gd name="T3" fmla="*/ 23 h 504"/>
                      <a:gd name="T4" fmla="*/ 258 w 2736"/>
                      <a:gd name="T5" fmla="*/ 3 h 504"/>
                      <a:gd name="T6" fmla="*/ 398 w 2736"/>
                      <a:gd name="T7" fmla="*/ 3 h 504"/>
                      <a:gd name="T8" fmla="*/ 396 w 2736"/>
                      <a:gd name="T9" fmla="*/ 14 h 504"/>
                      <a:gd name="T10" fmla="*/ 257 w 2736"/>
                      <a:gd name="T11" fmla="*/ 14 h 504"/>
                      <a:gd name="T12" fmla="*/ 95 w 2736"/>
                      <a:gd name="T13" fmla="*/ 40 h 504"/>
                      <a:gd name="T14" fmla="*/ 0 w 2736"/>
                      <a:gd name="T15" fmla="*/ 6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FE1F08"/>
                      </a:gs>
                      <a:gs pos="100000">
                        <a:srgbClr val="FFE103"/>
                      </a:gs>
                    </a:gsLst>
                    <a:lin ang="108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defTabSz="498835"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buNone/>
                    </a:pPr>
                    <a:endParaRPr lang="en-PH" sz="1800" smtClean="0">
                      <a:solidFill>
                        <a:srgbClr val="FFFFFF"/>
                      </a:solidFill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119" name="Freeform 75"/>
                  <p:cNvSpPr>
                    <a:spLocks noChangeArrowheads="1"/>
                  </p:cNvSpPr>
                  <p:nvPr/>
                </p:nvSpPr>
                <p:spPr bwMode="auto">
                  <a:xfrm rot="-1320000">
                    <a:off x="5287" y="208"/>
                    <a:ext cx="214" cy="109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9 w 1769"/>
                      <a:gd name="T3" fmla="*/ 8 h 791"/>
                      <a:gd name="T4" fmla="*/ 140 w 1769"/>
                      <a:gd name="T5" fmla="*/ 28 h 791"/>
                      <a:gd name="T6" fmla="*/ 195 w 1769"/>
                      <a:gd name="T7" fmla="*/ 60 h 791"/>
                      <a:gd name="T8" fmla="*/ 212 w 1769"/>
                      <a:gd name="T9" fmla="*/ 84 h 791"/>
                      <a:gd name="T10" fmla="*/ 204 w 1769"/>
                      <a:gd name="T11" fmla="*/ 108 h 791"/>
                      <a:gd name="T12" fmla="*/ 192 w 1769"/>
                      <a:gd name="T13" fmla="*/ 87 h 791"/>
                      <a:gd name="T14" fmla="*/ 168 w 1769"/>
                      <a:gd name="T15" fmla="*/ 63 h 791"/>
                      <a:gd name="T16" fmla="*/ 134 w 1769"/>
                      <a:gd name="T17" fmla="*/ 41 h 791"/>
                      <a:gd name="T18" fmla="*/ 70 w 1769"/>
                      <a:gd name="T19" fmla="*/ 21 h 791"/>
                      <a:gd name="T20" fmla="*/ 0 w 1769"/>
                      <a:gd name="T21" fmla="*/ 10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FE1F08"/>
                      </a:gs>
                    </a:gsLst>
                    <a:lin ang="108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defTabSz="498835"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buNone/>
                    </a:pPr>
                    <a:endParaRPr lang="en-PH" sz="1800" smtClean="0">
                      <a:solidFill>
                        <a:srgbClr val="FFFFFF"/>
                      </a:solidFill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1080" name="Group 76"/>
                <p:cNvGrpSpPr>
                  <a:grpSpLocks/>
                </p:cNvGrpSpPr>
                <p:nvPr/>
              </p:nvGrpSpPr>
              <p:grpSpPr bwMode="auto">
                <a:xfrm>
                  <a:off x="4876" y="86"/>
                  <a:ext cx="573" cy="382"/>
                  <a:chOff x="4876" y="86"/>
                  <a:chExt cx="573" cy="382"/>
                </a:xfrm>
              </p:grpSpPr>
              <p:sp>
                <p:nvSpPr>
                  <p:cNvPr id="1116" name="Freeform 77"/>
                  <p:cNvSpPr>
                    <a:spLocks noChangeArrowheads="1"/>
                  </p:cNvSpPr>
                  <p:nvPr/>
                </p:nvSpPr>
                <p:spPr bwMode="auto">
                  <a:xfrm rot="-1920000">
                    <a:off x="4865" y="300"/>
                    <a:ext cx="399" cy="70"/>
                  </a:xfrm>
                  <a:custGeom>
                    <a:avLst/>
                    <a:gdLst>
                      <a:gd name="T0" fmla="*/ 0 w 2736"/>
                      <a:gd name="T1" fmla="*/ 70 h 504"/>
                      <a:gd name="T2" fmla="*/ 126 w 2736"/>
                      <a:gd name="T3" fmla="*/ 23 h 504"/>
                      <a:gd name="T4" fmla="*/ 259 w 2736"/>
                      <a:gd name="T5" fmla="*/ 3 h 504"/>
                      <a:gd name="T6" fmla="*/ 399 w 2736"/>
                      <a:gd name="T7" fmla="*/ 3 h 504"/>
                      <a:gd name="T8" fmla="*/ 397 w 2736"/>
                      <a:gd name="T9" fmla="*/ 14 h 504"/>
                      <a:gd name="T10" fmla="*/ 257 w 2736"/>
                      <a:gd name="T11" fmla="*/ 14 h 504"/>
                      <a:gd name="T12" fmla="*/ 95 w 2736"/>
                      <a:gd name="T13" fmla="*/ 41 h 504"/>
                      <a:gd name="T14" fmla="*/ 0 w 2736"/>
                      <a:gd name="T15" fmla="*/ 7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FE1F08"/>
                      </a:gs>
                      <a:gs pos="100000">
                        <a:srgbClr val="FFE103"/>
                      </a:gs>
                    </a:gsLst>
                    <a:lin ang="108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defTabSz="498835"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buNone/>
                    </a:pPr>
                    <a:endParaRPr lang="en-PH" sz="1800" smtClean="0">
                      <a:solidFill>
                        <a:srgbClr val="FFFFFF"/>
                      </a:solidFill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117" name="Freeform 78"/>
                  <p:cNvSpPr>
                    <a:spLocks noChangeArrowheads="1"/>
                  </p:cNvSpPr>
                  <p:nvPr/>
                </p:nvSpPr>
                <p:spPr bwMode="auto">
                  <a:xfrm rot="-1920000">
                    <a:off x="5222" y="134"/>
                    <a:ext cx="214" cy="110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9 w 1769"/>
                      <a:gd name="T3" fmla="*/ 8 h 791"/>
                      <a:gd name="T4" fmla="*/ 140 w 1769"/>
                      <a:gd name="T5" fmla="*/ 28 h 791"/>
                      <a:gd name="T6" fmla="*/ 195 w 1769"/>
                      <a:gd name="T7" fmla="*/ 60 h 791"/>
                      <a:gd name="T8" fmla="*/ 212 w 1769"/>
                      <a:gd name="T9" fmla="*/ 85 h 791"/>
                      <a:gd name="T10" fmla="*/ 204 w 1769"/>
                      <a:gd name="T11" fmla="*/ 109 h 791"/>
                      <a:gd name="T12" fmla="*/ 192 w 1769"/>
                      <a:gd name="T13" fmla="*/ 88 h 791"/>
                      <a:gd name="T14" fmla="*/ 168 w 1769"/>
                      <a:gd name="T15" fmla="*/ 63 h 791"/>
                      <a:gd name="T16" fmla="*/ 134 w 1769"/>
                      <a:gd name="T17" fmla="*/ 41 h 791"/>
                      <a:gd name="T18" fmla="*/ 70 w 1769"/>
                      <a:gd name="T19" fmla="*/ 21 h 791"/>
                      <a:gd name="T20" fmla="*/ 0 w 1769"/>
                      <a:gd name="T21" fmla="*/ 11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FE1F08"/>
                      </a:gs>
                    </a:gsLst>
                    <a:lin ang="108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defTabSz="498835"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buNone/>
                    </a:pPr>
                    <a:endParaRPr lang="en-PH" sz="1800" smtClean="0">
                      <a:solidFill>
                        <a:srgbClr val="FFFFFF"/>
                      </a:solidFill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1081" name="Freeform 79"/>
                <p:cNvSpPr>
                  <a:spLocks noChangeArrowheads="1"/>
                </p:cNvSpPr>
                <p:nvPr/>
              </p:nvSpPr>
              <p:spPr bwMode="auto">
                <a:xfrm rot="4560000" flipH="1">
                  <a:off x="4675" y="311"/>
                  <a:ext cx="332" cy="47"/>
                </a:xfrm>
                <a:custGeom>
                  <a:avLst/>
                  <a:gdLst>
                    <a:gd name="T0" fmla="*/ 0 w 2736"/>
                    <a:gd name="T1" fmla="*/ 47 h 504"/>
                    <a:gd name="T2" fmla="*/ 105 w 2736"/>
                    <a:gd name="T3" fmla="*/ 16 h 504"/>
                    <a:gd name="T4" fmla="*/ 216 w 2736"/>
                    <a:gd name="T5" fmla="*/ 2 h 504"/>
                    <a:gd name="T6" fmla="*/ 332 w 2736"/>
                    <a:gd name="T7" fmla="*/ 2 h 504"/>
                    <a:gd name="T8" fmla="*/ 330 w 2736"/>
                    <a:gd name="T9" fmla="*/ 10 h 504"/>
                    <a:gd name="T10" fmla="*/ 214 w 2736"/>
                    <a:gd name="T11" fmla="*/ 10 h 504"/>
                    <a:gd name="T12" fmla="*/ 79 w 2736"/>
                    <a:gd name="T13" fmla="*/ 27 h 504"/>
                    <a:gd name="T14" fmla="*/ 0 w 2736"/>
                    <a:gd name="T15" fmla="*/ 47 h 50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rgbClr val="FFE103"/>
                    </a:gs>
                    <a:gs pos="100000">
                      <a:srgbClr val="FE1F08"/>
                    </a:gs>
                  </a:gsLst>
                  <a:lin ang="10800000" scaled="1"/>
                </a:gra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defTabSz="498835">
                    <a:buClr>
                      <a:srgbClr val="000000"/>
                    </a:buClr>
                    <a:buSzPct val="100000"/>
                    <a:buFont typeface="Times New Roman" pitchFamily="18" charset="0"/>
                    <a:buNone/>
                  </a:pPr>
                  <a:endParaRPr lang="en-PH" sz="1800" smtClean="0">
                    <a:solidFill>
                      <a:srgbClr val="FFFFFF"/>
                    </a:solidFill>
                    <a:ea typeface="+mn-ea"/>
                    <a:cs typeface="+mn-cs"/>
                  </a:endParaRPr>
                </a:p>
              </p:txBody>
            </p:sp>
            <p:sp>
              <p:nvSpPr>
                <p:cNvPr id="1082" name="Freeform 80"/>
                <p:cNvSpPr>
                  <a:spLocks noChangeArrowheads="1"/>
                </p:cNvSpPr>
                <p:nvPr/>
              </p:nvSpPr>
              <p:spPr bwMode="auto">
                <a:xfrm rot="4560000" flipH="1">
                  <a:off x="4684" y="64"/>
                  <a:ext cx="178" cy="74"/>
                </a:xfrm>
                <a:custGeom>
                  <a:avLst/>
                  <a:gdLst>
                    <a:gd name="T0" fmla="*/ 1 w 1769"/>
                    <a:gd name="T1" fmla="*/ 1 h 791"/>
                    <a:gd name="T2" fmla="*/ 49 w 1769"/>
                    <a:gd name="T3" fmla="*/ 5 h 791"/>
                    <a:gd name="T4" fmla="*/ 116 w 1769"/>
                    <a:gd name="T5" fmla="*/ 19 h 791"/>
                    <a:gd name="T6" fmla="*/ 162 w 1769"/>
                    <a:gd name="T7" fmla="*/ 40 h 791"/>
                    <a:gd name="T8" fmla="*/ 177 w 1769"/>
                    <a:gd name="T9" fmla="*/ 57 h 791"/>
                    <a:gd name="T10" fmla="*/ 170 w 1769"/>
                    <a:gd name="T11" fmla="*/ 74 h 791"/>
                    <a:gd name="T12" fmla="*/ 160 w 1769"/>
                    <a:gd name="T13" fmla="*/ 59 h 791"/>
                    <a:gd name="T14" fmla="*/ 140 w 1769"/>
                    <a:gd name="T15" fmla="*/ 42 h 791"/>
                    <a:gd name="T16" fmla="*/ 112 w 1769"/>
                    <a:gd name="T17" fmla="*/ 28 h 791"/>
                    <a:gd name="T18" fmla="*/ 58 w 1769"/>
                    <a:gd name="T19" fmla="*/ 14 h 791"/>
                    <a:gd name="T20" fmla="*/ 0 w 1769"/>
                    <a:gd name="T21" fmla="*/ 7 h 791"/>
                    <a:gd name="T22" fmla="*/ 1 w 1769"/>
                    <a:gd name="T23" fmla="*/ 1 h 79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FE1F08"/>
                    </a:gs>
                    <a:gs pos="100000">
                      <a:srgbClr val="000000"/>
                    </a:gs>
                  </a:gsLst>
                  <a:lin ang="10800000" scaled="1"/>
                </a:gra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defTabSz="498835">
                    <a:buClr>
                      <a:srgbClr val="000000"/>
                    </a:buClr>
                    <a:buSzPct val="100000"/>
                    <a:buFont typeface="Times New Roman" pitchFamily="18" charset="0"/>
                    <a:buNone/>
                  </a:pPr>
                  <a:endParaRPr lang="en-PH" sz="1800" smtClean="0">
                    <a:solidFill>
                      <a:srgbClr val="FFFFFF"/>
                    </a:solidFill>
                    <a:ea typeface="+mn-ea"/>
                    <a:cs typeface="+mn-cs"/>
                  </a:endParaRPr>
                </a:p>
              </p:txBody>
            </p:sp>
            <p:grpSp>
              <p:nvGrpSpPr>
                <p:cNvPr id="1083" name="Group 81"/>
                <p:cNvGrpSpPr>
                  <a:grpSpLocks/>
                </p:cNvGrpSpPr>
                <p:nvPr/>
              </p:nvGrpSpPr>
              <p:grpSpPr bwMode="auto">
                <a:xfrm>
                  <a:off x="4830" y="-6"/>
                  <a:ext cx="312" cy="499"/>
                  <a:chOff x="4830" y="-6"/>
                  <a:chExt cx="312" cy="499"/>
                </a:xfrm>
              </p:grpSpPr>
              <p:sp>
                <p:nvSpPr>
                  <p:cNvPr id="1114" name="Freeform 82"/>
                  <p:cNvSpPr>
                    <a:spLocks noChangeArrowheads="1"/>
                  </p:cNvSpPr>
                  <p:nvPr/>
                </p:nvSpPr>
                <p:spPr bwMode="auto">
                  <a:xfrm rot="-3840000">
                    <a:off x="4761" y="299"/>
                    <a:ext cx="343" cy="59"/>
                  </a:xfrm>
                  <a:custGeom>
                    <a:avLst/>
                    <a:gdLst>
                      <a:gd name="T0" fmla="*/ 0 w 2736"/>
                      <a:gd name="T1" fmla="*/ 59 h 504"/>
                      <a:gd name="T2" fmla="*/ 108 w 2736"/>
                      <a:gd name="T3" fmla="*/ 20 h 504"/>
                      <a:gd name="T4" fmla="*/ 223 w 2736"/>
                      <a:gd name="T5" fmla="*/ 3 h 504"/>
                      <a:gd name="T6" fmla="*/ 343 w 2736"/>
                      <a:gd name="T7" fmla="*/ 3 h 504"/>
                      <a:gd name="T8" fmla="*/ 341 w 2736"/>
                      <a:gd name="T9" fmla="*/ 12 h 504"/>
                      <a:gd name="T10" fmla="*/ 221 w 2736"/>
                      <a:gd name="T11" fmla="*/ 12 h 504"/>
                      <a:gd name="T12" fmla="*/ 82 w 2736"/>
                      <a:gd name="T13" fmla="*/ 34 h 504"/>
                      <a:gd name="T14" fmla="*/ 0 w 2736"/>
                      <a:gd name="T15" fmla="*/ 5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FE1F08"/>
                      </a:gs>
                      <a:gs pos="100000">
                        <a:srgbClr val="FFE103"/>
                      </a:gs>
                    </a:gsLst>
                    <a:lin ang="108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defTabSz="498835"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buNone/>
                    </a:pPr>
                    <a:endParaRPr lang="en-PH" sz="1800" smtClean="0">
                      <a:solidFill>
                        <a:srgbClr val="FFFFFF"/>
                      </a:solidFill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115" name="Freeform 83"/>
                  <p:cNvSpPr>
                    <a:spLocks noChangeArrowheads="1"/>
                  </p:cNvSpPr>
                  <p:nvPr/>
                </p:nvSpPr>
                <p:spPr bwMode="auto">
                  <a:xfrm rot="-3840000">
                    <a:off x="4969" y="51"/>
                    <a:ext cx="184" cy="9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0 w 1769"/>
                      <a:gd name="T3" fmla="*/ 7 h 791"/>
                      <a:gd name="T4" fmla="*/ 120 w 1769"/>
                      <a:gd name="T5" fmla="*/ 24 h 791"/>
                      <a:gd name="T6" fmla="*/ 168 w 1769"/>
                      <a:gd name="T7" fmla="*/ 51 h 791"/>
                      <a:gd name="T8" fmla="*/ 183 w 1769"/>
                      <a:gd name="T9" fmla="*/ 72 h 791"/>
                      <a:gd name="T10" fmla="*/ 176 w 1769"/>
                      <a:gd name="T11" fmla="*/ 93 h 791"/>
                      <a:gd name="T12" fmla="*/ 165 w 1769"/>
                      <a:gd name="T13" fmla="*/ 74 h 791"/>
                      <a:gd name="T14" fmla="*/ 144 w 1769"/>
                      <a:gd name="T15" fmla="*/ 53 h 791"/>
                      <a:gd name="T16" fmla="*/ 115 w 1769"/>
                      <a:gd name="T17" fmla="*/ 35 h 791"/>
                      <a:gd name="T18" fmla="*/ 60 w 1769"/>
                      <a:gd name="T19" fmla="*/ 18 h 791"/>
                      <a:gd name="T20" fmla="*/ 0 w 1769"/>
                      <a:gd name="T21" fmla="*/ 9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FE1F08"/>
                      </a:gs>
                    </a:gsLst>
                    <a:lin ang="108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defTabSz="498835"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buNone/>
                    </a:pPr>
                    <a:endParaRPr lang="en-PH" sz="1800" smtClean="0">
                      <a:solidFill>
                        <a:srgbClr val="FFFFFF"/>
                      </a:solidFill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1084" name="Group 84"/>
                <p:cNvGrpSpPr>
                  <a:grpSpLocks/>
                </p:cNvGrpSpPr>
                <p:nvPr/>
              </p:nvGrpSpPr>
              <p:grpSpPr bwMode="auto">
                <a:xfrm>
                  <a:off x="4828" y="26"/>
                  <a:ext cx="493" cy="470"/>
                  <a:chOff x="4828" y="26"/>
                  <a:chExt cx="493" cy="470"/>
                </a:xfrm>
              </p:grpSpPr>
              <p:sp>
                <p:nvSpPr>
                  <p:cNvPr id="1112" name="Freeform 85"/>
                  <p:cNvSpPr>
                    <a:spLocks noChangeArrowheads="1"/>
                  </p:cNvSpPr>
                  <p:nvPr/>
                </p:nvSpPr>
                <p:spPr bwMode="auto">
                  <a:xfrm rot="-2760000">
                    <a:off x="4803" y="290"/>
                    <a:ext cx="373" cy="87"/>
                  </a:xfrm>
                  <a:custGeom>
                    <a:avLst/>
                    <a:gdLst>
                      <a:gd name="T0" fmla="*/ 0 w 2736"/>
                      <a:gd name="T1" fmla="*/ 87 h 504"/>
                      <a:gd name="T2" fmla="*/ 118 w 2736"/>
                      <a:gd name="T3" fmla="*/ 29 h 504"/>
                      <a:gd name="T4" fmla="*/ 242 w 2736"/>
                      <a:gd name="T5" fmla="*/ 4 h 504"/>
                      <a:gd name="T6" fmla="*/ 373 w 2736"/>
                      <a:gd name="T7" fmla="*/ 4 h 504"/>
                      <a:gd name="T8" fmla="*/ 371 w 2736"/>
                      <a:gd name="T9" fmla="*/ 18 h 504"/>
                      <a:gd name="T10" fmla="*/ 240 w 2736"/>
                      <a:gd name="T11" fmla="*/ 18 h 504"/>
                      <a:gd name="T12" fmla="*/ 89 w 2736"/>
                      <a:gd name="T13" fmla="*/ 50 h 504"/>
                      <a:gd name="T14" fmla="*/ 0 w 2736"/>
                      <a:gd name="T15" fmla="*/ 8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FE1F08"/>
                      </a:gs>
                      <a:gs pos="100000">
                        <a:srgbClr val="FFE103"/>
                      </a:gs>
                    </a:gsLst>
                    <a:lin ang="108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defTabSz="498835"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buNone/>
                    </a:pPr>
                    <a:endParaRPr lang="en-PH" sz="1800" smtClean="0">
                      <a:solidFill>
                        <a:srgbClr val="FFFFFF"/>
                      </a:solidFill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113" name="Freeform 86"/>
                  <p:cNvSpPr>
                    <a:spLocks noChangeArrowheads="1"/>
                  </p:cNvSpPr>
                  <p:nvPr/>
                </p:nvSpPr>
                <p:spPr bwMode="auto">
                  <a:xfrm rot="-2760000">
                    <a:off x="5103" y="78"/>
                    <a:ext cx="200" cy="136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5 w 1769"/>
                      <a:gd name="T3" fmla="*/ 10 h 791"/>
                      <a:gd name="T4" fmla="*/ 131 w 1769"/>
                      <a:gd name="T5" fmla="*/ 34 h 791"/>
                      <a:gd name="T6" fmla="*/ 182 w 1769"/>
                      <a:gd name="T7" fmla="*/ 74 h 791"/>
                      <a:gd name="T8" fmla="*/ 199 w 1769"/>
                      <a:gd name="T9" fmla="*/ 105 h 791"/>
                      <a:gd name="T10" fmla="*/ 191 w 1769"/>
                      <a:gd name="T11" fmla="*/ 135 h 791"/>
                      <a:gd name="T12" fmla="*/ 180 w 1769"/>
                      <a:gd name="T13" fmla="*/ 109 h 791"/>
                      <a:gd name="T14" fmla="*/ 157 w 1769"/>
                      <a:gd name="T15" fmla="*/ 78 h 791"/>
                      <a:gd name="T16" fmla="*/ 125 w 1769"/>
                      <a:gd name="T17" fmla="*/ 51 h 791"/>
                      <a:gd name="T18" fmla="*/ 66 w 1769"/>
                      <a:gd name="T19" fmla="*/ 26 h 791"/>
                      <a:gd name="T20" fmla="*/ 0 w 1769"/>
                      <a:gd name="T21" fmla="*/ 13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FE1F08"/>
                      </a:gs>
                    </a:gsLst>
                    <a:lin ang="108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defTabSz="498835"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buNone/>
                    </a:pPr>
                    <a:endParaRPr lang="en-PH" sz="1800" smtClean="0">
                      <a:solidFill>
                        <a:srgbClr val="FFFFFF"/>
                      </a:solidFill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1085" name="Group 87"/>
                <p:cNvGrpSpPr>
                  <a:grpSpLocks/>
                </p:cNvGrpSpPr>
                <p:nvPr/>
              </p:nvGrpSpPr>
              <p:grpSpPr bwMode="auto">
                <a:xfrm>
                  <a:off x="4859" y="3"/>
                  <a:ext cx="109" cy="467"/>
                  <a:chOff x="4859" y="3"/>
                  <a:chExt cx="109" cy="467"/>
                </a:xfrm>
              </p:grpSpPr>
              <p:sp>
                <p:nvSpPr>
                  <p:cNvPr id="1110" name="Freeform 88"/>
                  <p:cNvSpPr>
                    <a:spLocks noChangeArrowheads="1"/>
                  </p:cNvSpPr>
                  <p:nvPr/>
                </p:nvSpPr>
                <p:spPr bwMode="auto">
                  <a:xfrm rot="-4920000">
                    <a:off x="4741" y="302"/>
                    <a:ext cx="308" cy="28"/>
                  </a:xfrm>
                  <a:custGeom>
                    <a:avLst/>
                    <a:gdLst>
                      <a:gd name="T0" fmla="*/ 0 w 2736"/>
                      <a:gd name="T1" fmla="*/ 28 h 504"/>
                      <a:gd name="T2" fmla="*/ 97 w 2736"/>
                      <a:gd name="T3" fmla="*/ 9 h 504"/>
                      <a:gd name="T4" fmla="*/ 200 w 2736"/>
                      <a:gd name="T5" fmla="*/ 1 h 504"/>
                      <a:gd name="T6" fmla="*/ 308 w 2736"/>
                      <a:gd name="T7" fmla="*/ 1 h 504"/>
                      <a:gd name="T8" fmla="*/ 306 w 2736"/>
                      <a:gd name="T9" fmla="*/ 6 h 504"/>
                      <a:gd name="T10" fmla="*/ 199 w 2736"/>
                      <a:gd name="T11" fmla="*/ 6 h 504"/>
                      <a:gd name="T12" fmla="*/ 74 w 2736"/>
                      <a:gd name="T13" fmla="*/ 16 h 504"/>
                      <a:gd name="T14" fmla="*/ 0 w 2736"/>
                      <a:gd name="T15" fmla="*/ 28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FE1F08"/>
                      </a:gs>
                      <a:gs pos="100000">
                        <a:srgbClr val="FFE103"/>
                      </a:gs>
                    </a:gsLst>
                    <a:lin ang="108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defTabSz="498835"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buNone/>
                    </a:pPr>
                    <a:endParaRPr lang="en-PH" sz="1800" smtClean="0">
                      <a:solidFill>
                        <a:srgbClr val="FFFFFF"/>
                      </a:solidFill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111" name="Freeform 89"/>
                  <p:cNvSpPr>
                    <a:spLocks noChangeArrowheads="1"/>
                  </p:cNvSpPr>
                  <p:nvPr/>
                </p:nvSpPr>
                <p:spPr bwMode="auto">
                  <a:xfrm rot="-4920000">
                    <a:off x="4854" y="66"/>
                    <a:ext cx="165" cy="44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45 w 1769"/>
                      <a:gd name="T3" fmla="*/ 3 h 791"/>
                      <a:gd name="T4" fmla="*/ 108 w 1769"/>
                      <a:gd name="T5" fmla="*/ 11 h 791"/>
                      <a:gd name="T6" fmla="*/ 150 w 1769"/>
                      <a:gd name="T7" fmla="*/ 24 h 791"/>
                      <a:gd name="T8" fmla="*/ 164 w 1769"/>
                      <a:gd name="T9" fmla="*/ 34 h 791"/>
                      <a:gd name="T10" fmla="*/ 158 w 1769"/>
                      <a:gd name="T11" fmla="*/ 44 h 791"/>
                      <a:gd name="T12" fmla="*/ 148 w 1769"/>
                      <a:gd name="T13" fmla="*/ 35 h 791"/>
                      <a:gd name="T14" fmla="*/ 130 w 1769"/>
                      <a:gd name="T15" fmla="*/ 25 h 791"/>
                      <a:gd name="T16" fmla="*/ 103 w 1769"/>
                      <a:gd name="T17" fmla="*/ 16 h 791"/>
                      <a:gd name="T18" fmla="*/ 54 w 1769"/>
                      <a:gd name="T19" fmla="*/ 8 h 791"/>
                      <a:gd name="T20" fmla="*/ 0 w 1769"/>
                      <a:gd name="T21" fmla="*/ 4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FE1F08"/>
                      </a:gs>
                    </a:gsLst>
                    <a:lin ang="108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defTabSz="498835"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buNone/>
                    </a:pPr>
                    <a:endParaRPr lang="en-PH" sz="1800" smtClean="0">
                      <a:solidFill>
                        <a:srgbClr val="FFFFFF"/>
                      </a:solidFill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1086" name="Group 90"/>
                <p:cNvGrpSpPr>
                  <a:grpSpLocks/>
                </p:cNvGrpSpPr>
                <p:nvPr/>
              </p:nvGrpSpPr>
              <p:grpSpPr bwMode="auto">
                <a:xfrm>
                  <a:off x="4226" y="585"/>
                  <a:ext cx="578" cy="785"/>
                  <a:chOff x="4226" y="585"/>
                  <a:chExt cx="578" cy="785"/>
                </a:xfrm>
              </p:grpSpPr>
              <p:sp>
                <p:nvSpPr>
                  <p:cNvPr id="1108" name="Freeform 91"/>
                  <p:cNvSpPr>
                    <a:spLocks noChangeArrowheads="1"/>
                  </p:cNvSpPr>
                  <p:nvPr/>
                </p:nvSpPr>
                <p:spPr bwMode="auto">
                  <a:xfrm rot="18360000" flipH="1">
                    <a:off x="4322" y="789"/>
                    <a:ext cx="557" cy="101"/>
                  </a:xfrm>
                  <a:custGeom>
                    <a:avLst/>
                    <a:gdLst>
                      <a:gd name="T0" fmla="*/ 0 w 2736"/>
                      <a:gd name="T1" fmla="*/ 101 h 504"/>
                      <a:gd name="T2" fmla="*/ 176 w 2736"/>
                      <a:gd name="T3" fmla="*/ 34 h 504"/>
                      <a:gd name="T4" fmla="*/ 362 w 2736"/>
                      <a:gd name="T5" fmla="*/ 5 h 504"/>
                      <a:gd name="T6" fmla="*/ 557 w 2736"/>
                      <a:gd name="T7" fmla="*/ 5 h 504"/>
                      <a:gd name="T8" fmla="*/ 554 w 2736"/>
                      <a:gd name="T9" fmla="*/ 21 h 504"/>
                      <a:gd name="T10" fmla="*/ 359 w 2736"/>
                      <a:gd name="T11" fmla="*/ 21 h 504"/>
                      <a:gd name="T12" fmla="*/ 133 w 2736"/>
                      <a:gd name="T13" fmla="*/ 59 h 504"/>
                      <a:gd name="T14" fmla="*/ 0 w 2736"/>
                      <a:gd name="T15" fmla="*/ 10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FFE103"/>
                      </a:gs>
                      <a:gs pos="100000">
                        <a:srgbClr val="FE1F08"/>
                      </a:gs>
                    </a:gsLst>
                    <a:lin ang="108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defTabSz="498835"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buNone/>
                    </a:pPr>
                    <a:endParaRPr lang="en-PH" sz="1800" smtClean="0">
                      <a:solidFill>
                        <a:srgbClr val="FFFFFF"/>
                      </a:solidFill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109" name="Freeform 92"/>
                  <p:cNvSpPr>
                    <a:spLocks noChangeArrowheads="1"/>
                  </p:cNvSpPr>
                  <p:nvPr/>
                </p:nvSpPr>
                <p:spPr bwMode="auto">
                  <a:xfrm rot="18360000" flipH="1">
                    <a:off x="4231" y="1120"/>
                    <a:ext cx="299" cy="158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82 w 1769"/>
                      <a:gd name="T3" fmla="*/ 11 h 791"/>
                      <a:gd name="T4" fmla="*/ 196 w 1769"/>
                      <a:gd name="T5" fmla="*/ 40 h 791"/>
                      <a:gd name="T6" fmla="*/ 272 w 1769"/>
                      <a:gd name="T7" fmla="*/ 86 h 791"/>
                      <a:gd name="T8" fmla="*/ 297 w 1769"/>
                      <a:gd name="T9" fmla="*/ 122 h 791"/>
                      <a:gd name="T10" fmla="*/ 285 w 1769"/>
                      <a:gd name="T11" fmla="*/ 157 h 791"/>
                      <a:gd name="T12" fmla="*/ 269 w 1769"/>
                      <a:gd name="T13" fmla="*/ 126 h 791"/>
                      <a:gd name="T14" fmla="*/ 235 w 1769"/>
                      <a:gd name="T15" fmla="*/ 91 h 791"/>
                      <a:gd name="T16" fmla="*/ 187 w 1769"/>
                      <a:gd name="T17" fmla="*/ 59 h 791"/>
                      <a:gd name="T18" fmla="*/ 98 w 1769"/>
                      <a:gd name="T19" fmla="*/ 30 h 791"/>
                      <a:gd name="T20" fmla="*/ 0 w 1769"/>
                      <a:gd name="T21" fmla="*/ 15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FE1F08"/>
                      </a:gs>
                      <a:gs pos="100000">
                        <a:srgbClr val="0000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defTabSz="498835"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buNone/>
                    </a:pPr>
                    <a:endParaRPr lang="en-PH" sz="1800" smtClean="0">
                      <a:solidFill>
                        <a:srgbClr val="FFFFFF"/>
                      </a:solidFill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1087" name="Group 93"/>
                <p:cNvGrpSpPr>
                  <a:grpSpLocks/>
                </p:cNvGrpSpPr>
                <p:nvPr/>
              </p:nvGrpSpPr>
              <p:grpSpPr bwMode="auto">
                <a:xfrm>
                  <a:off x="4420" y="616"/>
                  <a:ext cx="385" cy="785"/>
                  <a:chOff x="4420" y="616"/>
                  <a:chExt cx="385" cy="785"/>
                </a:xfrm>
              </p:grpSpPr>
              <p:sp>
                <p:nvSpPr>
                  <p:cNvPr id="1106" name="Freeform 94"/>
                  <p:cNvSpPr>
                    <a:spLocks noChangeArrowheads="1"/>
                  </p:cNvSpPr>
                  <p:nvPr/>
                </p:nvSpPr>
                <p:spPr bwMode="auto">
                  <a:xfrm rot="17520000" flipH="1">
                    <a:off x="4405" y="823"/>
                    <a:ext cx="515" cy="101"/>
                  </a:xfrm>
                  <a:custGeom>
                    <a:avLst/>
                    <a:gdLst>
                      <a:gd name="T0" fmla="*/ 0 w 2736"/>
                      <a:gd name="T1" fmla="*/ 101 h 504"/>
                      <a:gd name="T2" fmla="*/ 163 w 2736"/>
                      <a:gd name="T3" fmla="*/ 34 h 504"/>
                      <a:gd name="T4" fmla="*/ 334 w 2736"/>
                      <a:gd name="T5" fmla="*/ 5 h 504"/>
                      <a:gd name="T6" fmla="*/ 515 w 2736"/>
                      <a:gd name="T7" fmla="*/ 5 h 504"/>
                      <a:gd name="T8" fmla="*/ 512 w 2736"/>
                      <a:gd name="T9" fmla="*/ 21 h 504"/>
                      <a:gd name="T10" fmla="*/ 332 w 2736"/>
                      <a:gd name="T11" fmla="*/ 21 h 504"/>
                      <a:gd name="T12" fmla="*/ 123 w 2736"/>
                      <a:gd name="T13" fmla="*/ 59 h 504"/>
                      <a:gd name="T14" fmla="*/ 0 w 2736"/>
                      <a:gd name="T15" fmla="*/ 10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FFE103"/>
                      </a:gs>
                      <a:gs pos="100000">
                        <a:srgbClr val="FE1F08"/>
                      </a:gs>
                    </a:gsLst>
                    <a:lin ang="108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defTabSz="498835"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buNone/>
                    </a:pPr>
                    <a:endParaRPr lang="en-PH" sz="1800" smtClean="0">
                      <a:solidFill>
                        <a:srgbClr val="FFFFFF"/>
                      </a:solidFill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107" name="Freeform 95"/>
                  <p:cNvSpPr>
                    <a:spLocks noChangeArrowheads="1"/>
                  </p:cNvSpPr>
                  <p:nvPr/>
                </p:nvSpPr>
                <p:spPr bwMode="auto">
                  <a:xfrm rot="17520000" flipH="1">
                    <a:off x="4410" y="1161"/>
                    <a:ext cx="277" cy="158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76 w 1769"/>
                      <a:gd name="T3" fmla="*/ 11 h 791"/>
                      <a:gd name="T4" fmla="*/ 181 w 1769"/>
                      <a:gd name="T5" fmla="*/ 40 h 791"/>
                      <a:gd name="T6" fmla="*/ 252 w 1769"/>
                      <a:gd name="T7" fmla="*/ 86 h 791"/>
                      <a:gd name="T8" fmla="*/ 275 w 1769"/>
                      <a:gd name="T9" fmla="*/ 122 h 791"/>
                      <a:gd name="T10" fmla="*/ 264 w 1769"/>
                      <a:gd name="T11" fmla="*/ 157 h 791"/>
                      <a:gd name="T12" fmla="*/ 249 w 1769"/>
                      <a:gd name="T13" fmla="*/ 126 h 791"/>
                      <a:gd name="T14" fmla="*/ 217 w 1769"/>
                      <a:gd name="T15" fmla="*/ 91 h 791"/>
                      <a:gd name="T16" fmla="*/ 174 w 1769"/>
                      <a:gd name="T17" fmla="*/ 59 h 791"/>
                      <a:gd name="T18" fmla="*/ 91 w 1769"/>
                      <a:gd name="T19" fmla="*/ 30 h 791"/>
                      <a:gd name="T20" fmla="*/ 0 w 1769"/>
                      <a:gd name="T21" fmla="*/ 15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FE1F08"/>
                      </a:gs>
                      <a:gs pos="100000">
                        <a:srgbClr val="0000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defTabSz="498835"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buNone/>
                    </a:pPr>
                    <a:endParaRPr lang="en-PH" sz="1800" smtClean="0">
                      <a:solidFill>
                        <a:srgbClr val="FFFFFF"/>
                      </a:solidFill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1088" name="Group 96"/>
                <p:cNvGrpSpPr>
                  <a:grpSpLocks/>
                </p:cNvGrpSpPr>
                <p:nvPr/>
              </p:nvGrpSpPr>
              <p:grpSpPr bwMode="auto">
                <a:xfrm>
                  <a:off x="4608" y="631"/>
                  <a:ext cx="228" cy="765"/>
                  <a:chOff x="4608" y="631"/>
                  <a:chExt cx="228" cy="765"/>
                </a:xfrm>
              </p:grpSpPr>
              <p:sp>
                <p:nvSpPr>
                  <p:cNvPr id="1104" name="Freeform 97"/>
                  <p:cNvSpPr>
                    <a:spLocks noChangeArrowheads="1"/>
                  </p:cNvSpPr>
                  <p:nvPr/>
                </p:nvSpPr>
                <p:spPr bwMode="auto">
                  <a:xfrm rot="16860000" flipH="1">
                    <a:off x="4498" y="837"/>
                    <a:ext cx="495" cy="91"/>
                  </a:xfrm>
                  <a:custGeom>
                    <a:avLst/>
                    <a:gdLst>
                      <a:gd name="T0" fmla="*/ 0 w 2736"/>
                      <a:gd name="T1" fmla="*/ 91 h 504"/>
                      <a:gd name="T2" fmla="*/ 156 w 2736"/>
                      <a:gd name="T3" fmla="*/ 30 h 504"/>
                      <a:gd name="T4" fmla="*/ 321 w 2736"/>
                      <a:gd name="T5" fmla="*/ 4 h 504"/>
                      <a:gd name="T6" fmla="*/ 495 w 2736"/>
                      <a:gd name="T7" fmla="*/ 4 h 504"/>
                      <a:gd name="T8" fmla="*/ 492 w 2736"/>
                      <a:gd name="T9" fmla="*/ 19 h 504"/>
                      <a:gd name="T10" fmla="*/ 319 w 2736"/>
                      <a:gd name="T11" fmla="*/ 19 h 504"/>
                      <a:gd name="T12" fmla="*/ 118 w 2736"/>
                      <a:gd name="T13" fmla="*/ 53 h 504"/>
                      <a:gd name="T14" fmla="*/ 0 w 2736"/>
                      <a:gd name="T15" fmla="*/ 9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FFE103"/>
                      </a:gs>
                      <a:gs pos="100000">
                        <a:srgbClr val="FE1F08"/>
                      </a:gs>
                    </a:gsLst>
                    <a:lin ang="108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defTabSz="498835"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buNone/>
                    </a:pPr>
                    <a:endParaRPr lang="en-PH" sz="1800" smtClean="0">
                      <a:solidFill>
                        <a:srgbClr val="FFFFFF"/>
                      </a:solidFill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105" name="Freeform 98"/>
                  <p:cNvSpPr>
                    <a:spLocks noChangeArrowheads="1"/>
                  </p:cNvSpPr>
                  <p:nvPr/>
                </p:nvSpPr>
                <p:spPr bwMode="auto">
                  <a:xfrm rot="16860000" flipH="1">
                    <a:off x="4572" y="1182"/>
                    <a:ext cx="265" cy="14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73 w 1769"/>
                      <a:gd name="T3" fmla="*/ 10 h 791"/>
                      <a:gd name="T4" fmla="*/ 173 w 1769"/>
                      <a:gd name="T5" fmla="*/ 36 h 791"/>
                      <a:gd name="T6" fmla="*/ 241 w 1769"/>
                      <a:gd name="T7" fmla="*/ 78 h 791"/>
                      <a:gd name="T8" fmla="*/ 263 w 1769"/>
                      <a:gd name="T9" fmla="*/ 110 h 791"/>
                      <a:gd name="T10" fmla="*/ 253 w 1769"/>
                      <a:gd name="T11" fmla="*/ 142 h 791"/>
                      <a:gd name="T12" fmla="*/ 238 w 1769"/>
                      <a:gd name="T13" fmla="*/ 114 h 791"/>
                      <a:gd name="T14" fmla="*/ 208 w 1769"/>
                      <a:gd name="T15" fmla="*/ 82 h 791"/>
                      <a:gd name="T16" fmla="*/ 166 w 1769"/>
                      <a:gd name="T17" fmla="*/ 54 h 791"/>
                      <a:gd name="T18" fmla="*/ 87 w 1769"/>
                      <a:gd name="T19" fmla="*/ 27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FE1F08"/>
                      </a:gs>
                      <a:gs pos="100000">
                        <a:srgbClr val="0000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defTabSz="498835"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buNone/>
                    </a:pPr>
                    <a:endParaRPr lang="en-PH" sz="1800" smtClean="0">
                      <a:solidFill>
                        <a:srgbClr val="FFFFFF"/>
                      </a:solidFill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1089" name="Group 99"/>
                <p:cNvGrpSpPr>
                  <a:grpSpLocks/>
                </p:cNvGrpSpPr>
                <p:nvPr/>
              </p:nvGrpSpPr>
              <p:grpSpPr bwMode="auto">
                <a:xfrm>
                  <a:off x="4914" y="572"/>
                  <a:ext cx="598" cy="773"/>
                  <a:chOff x="4914" y="572"/>
                  <a:chExt cx="598" cy="773"/>
                </a:xfrm>
              </p:grpSpPr>
              <p:sp>
                <p:nvSpPr>
                  <p:cNvPr id="1102" name="Freeform 100"/>
                  <p:cNvSpPr>
                    <a:spLocks noChangeArrowheads="1"/>
                  </p:cNvSpPr>
                  <p:nvPr/>
                </p:nvSpPr>
                <p:spPr bwMode="auto">
                  <a:xfrm rot="3120000">
                    <a:off x="4848" y="771"/>
                    <a:ext cx="557" cy="101"/>
                  </a:xfrm>
                  <a:custGeom>
                    <a:avLst/>
                    <a:gdLst>
                      <a:gd name="T0" fmla="*/ 0 w 2736"/>
                      <a:gd name="T1" fmla="*/ 101 h 504"/>
                      <a:gd name="T2" fmla="*/ 176 w 2736"/>
                      <a:gd name="T3" fmla="*/ 34 h 504"/>
                      <a:gd name="T4" fmla="*/ 362 w 2736"/>
                      <a:gd name="T5" fmla="*/ 5 h 504"/>
                      <a:gd name="T6" fmla="*/ 557 w 2736"/>
                      <a:gd name="T7" fmla="*/ 5 h 504"/>
                      <a:gd name="T8" fmla="*/ 554 w 2736"/>
                      <a:gd name="T9" fmla="*/ 21 h 504"/>
                      <a:gd name="T10" fmla="*/ 359 w 2736"/>
                      <a:gd name="T11" fmla="*/ 21 h 504"/>
                      <a:gd name="T12" fmla="*/ 133 w 2736"/>
                      <a:gd name="T13" fmla="*/ 59 h 504"/>
                      <a:gd name="T14" fmla="*/ 0 w 2736"/>
                      <a:gd name="T15" fmla="*/ 10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FE1F08"/>
                      </a:gs>
                      <a:gs pos="100000">
                        <a:srgbClr val="FFE103"/>
                      </a:gs>
                    </a:gsLst>
                    <a:lin ang="108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defTabSz="498835"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buNone/>
                    </a:pPr>
                    <a:endParaRPr lang="en-PH" sz="1800" smtClean="0">
                      <a:solidFill>
                        <a:srgbClr val="FFFFFF"/>
                      </a:solidFill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103" name="Freeform 101"/>
                  <p:cNvSpPr>
                    <a:spLocks noChangeArrowheads="1"/>
                  </p:cNvSpPr>
                  <p:nvPr/>
                </p:nvSpPr>
                <p:spPr bwMode="auto">
                  <a:xfrm rot="3120000">
                    <a:off x="5210" y="1100"/>
                    <a:ext cx="299" cy="159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82 w 1769"/>
                      <a:gd name="T3" fmla="*/ 11 h 791"/>
                      <a:gd name="T4" fmla="*/ 196 w 1769"/>
                      <a:gd name="T5" fmla="*/ 40 h 791"/>
                      <a:gd name="T6" fmla="*/ 272 w 1769"/>
                      <a:gd name="T7" fmla="*/ 87 h 791"/>
                      <a:gd name="T8" fmla="*/ 297 w 1769"/>
                      <a:gd name="T9" fmla="*/ 122 h 791"/>
                      <a:gd name="T10" fmla="*/ 285 w 1769"/>
                      <a:gd name="T11" fmla="*/ 158 h 791"/>
                      <a:gd name="T12" fmla="*/ 269 w 1769"/>
                      <a:gd name="T13" fmla="*/ 127 h 791"/>
                      <a:gd name="T14" fmla="*/ 235 w 1769"/>
                      <a:gd name="T15" fmla="*/ 91 h 791"/>
                      <a:gd name="T16" fmla="*/ 187 w 1769"/>
                      <a:gd name="T17" fmla="*/ 59 h 791"/>
                      <a:gd name="T18" fmla="*/ 98 w 1769"/>
                      <a:gd name="T19" fmla="*/ 31 h 791"/>
                      <a:gd name="T20" fmla="*/ 0 w 1769"/>
                      <a:gd name="T21" fmla="*/ 15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FE1F08"/>
                      </a:gs>
                      <a:gs pos="100000">
                        <a:srgbClr val="0000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defTabSz="498835"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buNone/>
                    </a:pPr>
                    <a:endParaRPr lang="en-PH" sz="1800" smtClean="0">
                      <a:solidFill>
                        <a:srgbClr val="FFFFFF"/>
                      </a:solidFill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1090" name="Group 102"/>
                <p:cNvGrpSpPr>
                  <a:grpSpLocks/>
                </p:cNvGrpSpPr>
                <p:nvPr/>
              </p:nvGrpSpPr>
              <p:grpSpPr bwMode="auto">
                <a:xfrm>
                  <a:off x="4906" y="600"/>
                  <a:ext cx="462" cy="793"/>
                  <a:chOff x="4906" y="600"/>
                  <a:chExt cx="462" cy="793"/>
                </a:xfrm>
              </p:grpSpPr>
              <p:sp>
                <p:nvSpPr>
                  <p:cNvPr id="1100" name="Freeform 103"/>
                  <p:cNvSpPr>
                    <a:spLocks noChangeArrowheads="1"/>
                  </p:cNvSpPr>
                  <p:nvPr/>
                </p:nvSpPr>
                <p:spPr bwMode="auto">
                  <a:xfrm rot="3720000">
                    <a:off x="4808" y="809"/>
                    <a:ext cx="533" cy="97"/>
                  </a:xfrm>
                  <a:custGeom>
                    <a:avLst/>
                    <a:gdLst>
                      <a:gd name="T0" fmla="*/ 0 w 2736"/>
                      <a:gd name="T1" fmla="*/ 97 h 504"/>
                      <a:gd name="T2" fmla="*/ 168 w 2736"/>
                      <a:gd name="T3" fmla="*/ 32 h 504"/>
                      <a:gd name="T4" fmla="*/ 346 w 2736"/>
                      <a:gd name="T5" fmla="*/ 5 h 504"/>
                      <a:gd name="T6" fmla="*/ 533 w 2736"/>
                      <a:gd name="T7" fmla="*/ 5 h 504"/>
                      <a:gd name="T8" fmla="*/ 530 w 2736"/>
                      <a:gd name="T9" fmla="*/ 20 h 504"/>
                      <a:gd name="T10" fmla="*/ 344 w 2736"/>
                      <a:gd name="T11" fmla="*/ 20 h 504"/>
                      <a:gd name="T12" fmla="*/ 127 w 2736"/>
                      <a:gd name="T13" fmla="*/ 56 h 504"/>
                      <a:gd name="T14" fmla="*/ 0 w 2736"/>
                      <a:gd name="T15" fmla="*/ 9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FE1F08"/>
                      </a:gs>
                      <a:gs pos="100000">
                        <a:srgbClr val="FFE103"/>
                      </a:gs>
                    </a:gsLst>
                    <a:lin ang="108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defTabSz="498835"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buNone/>
                    </a:pPr>
                    <a:endParaRPr lang="en-PH" sz="1800" smtClean="0">
                      <a:solidFill>
                        <a:srgbClr val="FFFFFF"/>
                      </a:solidFill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101" name="Freeform 104"/>
                  <p:cNvSpPr>
                    <a:spLocks noChangeArrowheads="1"/>
                  </p:cNvSpPr>
                  <p:nvPr/>
                </p:nvSpPr>
                <p:spPr bwMode="auto">
                  <a:xfrm rot="3720000">
                    <a:off x="5092" y="1156"/>
                    <a:ext cx="286" cy="152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78 w 1769"/>
                      <a:gd name="T3" fmla="*/ 11 h 791"/>
                      <a:gd name="T4" fmla="*/ 187 w 1769"/>
                      <a:gd name="T5" fmla="*/ 38 h 791"/>
                      <a:gd name="T6" fmla="*/ 260 w 1769"/>
                      <a:gd name="T7" fmla="*/ 83 h 791"/>
                      <a:gd name="T8" fmla="*/ 284 w 1769"/>
                      <a:gd name="T9" fmla="*/ 117 h 791"/>
                      <a:gd name="T10" fmla="*/ 273 w 1769"/>
                      <a:gd name="T11" fmla="*/ 151 h 791"/>
                      <a:gd name="T12" fmla="*/ 257 w 1769"/>
                      <a:gd name="T13" fmla="*/ 121 h 791"/>
                      <a:gd name="T14" fmla="*/ 225 w 1769"/>
                      <a:gd name="T15" fmla="*/ 87 h 791"/>
                      <a:gd name="T16" fmla="*/ 179 w 1769"/>
                      <a:gd name="T17" fmla="*/ 57 h 791"/>
                      <a:gd name="T18" fmla="*/ 94 w 1769"/>
                      <a:gd name="T19" fmla="*/ 29 h 791"/>
                      <a:gd name="T20" fmla="*/ 0 w 1769"/>
                      <a:gd name="T21" fmla="*/ 15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FE1F08"/>
                      </a:gs>
                      <a:gs pos="100000">
                        <a:srgbClr val="0000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defTabSz="498835"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buNone/>
                    </a:pPr>
                    <a:endParaRPr lang="en-PH" sz="1800" smtClean="0">
                      <a:solidFill>
                        <a:srgbClr val="FFFFFF"/>
                      </a:solidFill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1091" name="Group 105"/>
                <p:cNvGrpSpPr>
                  <a:grpSpLocks/>
                </p:cNvGrpSpPr>
                <p:nvPr/>
              </p:nvGrpSpPr>
              <p:grpSpPr bwMode="auto">
                <a:xfrm>
                  <a:off x="4885" y="632"/>
                  <a:ext cx="325" cy="781"/>
                  <a:chOff x="4885" y="632"/>
                  <a:chExt cx="325" cy="781"/>
                </a:xfrm>
              </p:grpSpPr>
              <p:sp>
                <p:nvSpPr>
                  <p:cNvPr id="1098" name="Freeform 106"/>
                  <p:cNvSpPr>
                    <a:spLocks noChangeArrowheads="1"/>
                  </p:cNvSpPr>
                  <p:nvPr/>
                </p:nvSpPr>
                <p:spPr bwMode="auto">
                  <a:xfrm rot="4260000">
                    <a:off x="4749" y="849"/>
                    <a:ext cx="517" cy="80"/>
                  </a:xfrm>
                  <a:custGeom>
                    <a:avLst/>
                    <a:gdLst>
                      <a:gd name="T0" fmla="*/ 0 w 2736"/>
                      <a:gd name="T1" fmla="*/ 80 h 504"/>
                      <a:gd name="T2" fmla="*/ 163 w 2736"/>
                      <a:gd name="T3" fmla="*/ 27 h 504"/>
                      <a:gd name="T4" fmla="*/ 336 w 2736"/>
                      <a:gd name="T5" fmla="*/ 4 h 504"/>
                      <a:gd name="T6" fmla="*/ 517 w 2736"/>
                      <a:gd name="T7" fmla="*/ 4 h 504"/>
                      <a:gd name="T8" fmla="*/ 514 w 2736"/>
                      <a:gd name="T9" fmla="*/ 16 h 504"/>
                      <a:gd name="T10" fmla="*/ 333 w 2736"/>
                      <a:gd name="T11" fmla="*/ 16 h 504"/>
                      <a:gd name="T12" fmla="*/ 124 w 2736"/>
                      <a:gd name="T13" fmla="*/ 46 h 504"/>
                      <a:gd name="T14" fmla="*/ 0 w 2736"/>
                      <a:gd name="T15" fmla="*/ 8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FE1F08"/>
                      </a:gs>
                      <a:gs pos="100000">
                        <a:srgbClr val="FFE103"/>
                      </a:gs>
                    </a:gsLst>
                    <a:lin ang="108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defTabSz="498835"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buNone/>
                    </a:pPr>
                    <a:endParaRPr lang="en-PH" sz="1800" smtClean="0">
                      <a:solidFill>
                        <a:srgbClr val="FFFFFF"/>
                      </a:solidFill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099" name="Freeform 107"/>
                  <p:cNvSpPr>
                    <a:spLocks noChangeArrowheads="1"/>
                  </p:cNvSpPr>
                  <p:nvPr/>
                </p:nvSpPr>
                <p:spPr bwMode="auto">
                  <a:xfrm rot="4260000">
                    <a:off x="4969" y="1199"/>
                    <a:ext cx="277" cy="125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76 w 1769"/>
                      <a:gd name="T3" fmla="*/ 9 h 791"/>
                      <a:gd name="T4" fmla="*/ 181 w 1769"/>
                      <a:gd name="T5" fmla="*/ 32 h 791"/>
                      <a:gd name="T6" fmla="*/ 252 w 1769"/>
                      <a:gd name="T7" fmla="*/ 68 h 791"/>
                      <a:gd name="T8" fmla="*/ 275 w 1769"/>
                      <a:gd name="T9" fmla="*/ 96 h 791"/>
                      <a:gd name="T10" fmla="*/ 264 w 1769"/>
                      <a:gd name="T11" fmla="*/ 124 h 791"/>
                      <a:gd name="T12" fmla="*/ 249 w 1769"/>
                      <a:gd name="T13" fmla="*/ 100 h 791"/>
                      <a:gd name="T14" fmla="*/ 217 w 1769"/>
                      <a:gd name="T15" fmla="*/ 72 h 791"/>
                      <a:gd name="T16" fmla="*/ 174 w 1769"/>
                      <a:gd name="T17" fmla="*/ 47 h 791"/>
                      <a:gd name="T18" fmla="*/ 91 w 1769"/>
                      <a:gd name="T19" fmla="*/ 24 h 791"/>
                      <a:gd name="T20" fmla="*/ 0 w 1769"/>
                      <a:gd name="T21" fmla="*/ 12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FE1F08"/>
                      </a:gs>
                      <a:gs pos="100000">
                        <a:srgbClr val="0000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defTabSz="498835"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buNone/>
                    </a:pPr>
                    <a:endParaRPr lang="en-PH" sz="1800" smtClean="0">
                      <a:solidFill>
                        <a:srgbClr val="FFFFFF"/>
                      </a:solidFill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1092" name="Group 108"/>
                <p:cNvGrpSpPr>
                  <a:grpSpLocks/>
                </p:cNvGrpSpPr>
                <p:nvPr/>
              </p:nvGrpSpPr>
              <p:grpSpPr bwMode="auto">
                <a:xfrm>
                  <a:off x="4876" y="667"/>
                  <a:ext cx="179" cy="724"/>
                  <a:chOff x="4876" y="667"/>
                  <a:chExt cx="179" cy="724"/>
                </a:xfrm>
              </p:grpSpPr>
              <p:sp>
                <p:nvSpPr>
                  <p:cNvPr id="1096" name="Freeform 109"/>
                  <p:cNvSpPr>
                    <a:spLocks noChangeArrowheads="1"/>
                  </p:cNvSpPr>
                  <p:nvPr/>
                </p:nvSpPr>
                <p:spPr bwMode="auto">
                  <a:xfrm rot="4920000">
                    <a:off x="4712" y="868"/>
                    <a:ext cx="476" cy="79"/>
                  </a:xfrm>
                  <a:custGeom>
                    <a:avLst/>
                    <a:gdLst>
                      <a:gd name="T0" fmla="*/ 0 w 2736"/>
                      <a:gd name="T1" fmla="*/ 79 h 504"/>
                      <a:gd name="T2" fmla="*/ 150 w 2736"/>
                      <a:gd name="T3" fmla="*/ 26 h 504"/>
                      <a:gd name="T4" fmla="*/ 309 w 2736"/>
                      <a:gd name="T5" fmla="*/ 4 h 504"/>
                      <a:gd name="T6" fmla="*/ 476 w 2736"/>
                      <a:gd name="T7" fmla="*/ 4 h 504"/>
                      <a:gd name="T8" fmla="*/ 473 w 2736"/>
                      <a:gd name="T9" fmla="*/ 16 h 504"/>
                      <a:gd name="T10" fmla="*/ 307 w 2736"/>
                      <a:gd name="T11" fmla="*/ 16 h 504"/>
                      <a:gd name="T12" fmla="*/ 114 w 2736"/>
                      <a:gd name="T13" fmla="*/ 46 h 504"/>
                      <a:gd name="T14" fmla="*/ 0 w 2736"/>
                      <a:gd name="T15" fmla="*/ 7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FE1F08"/>
                      </a:gs>
                      <a:gs pos="100000">
                        <a:srgbClr val="FFE103"/>
                      </a:gs>
                    </a:gsLst>
                    <a:lin ang="108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defTabSz="498835"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buNone/>
                    </a:pPr>
                    <a:endParaRPr lang="en-PH" sz="1800" smtClean="0">
                      <a:solidFill>
                        <a:srgbClr val="FFFFFF"/>
                      </a:solidFill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097" name="Freeform 110"/>
                  <p:cNvSpPr>
                    <a:spLocks noChangeArrowheads="1"/>
                  </p:cNvSpPr>
                  <p:nvPr/>
                </p:nvSpPr>
                <p:spPr bwMode="auto">
                  <a:xfrm rot="4920000">
                    <a:off x="4851" y="1195"/>
                    <a:ext cx="255" cy="125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70 w 1769"/>
                      <a:gd name="T3" fmla="*/ 9 h 791"/>
                      <a:gd name="T4" fmla="*/ 167 w 1769"/>
                      <a:gd name="T5" fmla="*/ 32 h 791"/>
                      <a:gd name="T6" fmla="*/ 232 w 1769"/>
                      <a:gd name="T7" fmla="*/ 68 h 791"/>
                      <a:gd name="T8" fmla="*/ 253 w 1769"/>
                      <a:gd name="T9" fmla="*/ 96 h 791"/>
                      <a:gd name="T10" fmla="*/ 243 w 1769"/>
                      <a:gd name="T11" fmla="*/ 124 h 791"/>
                      <a:gd name="T12" fmla="*/ 229 w 1769"/>
                      <a:gd name="T13" fmla="*/ 100 h 791"/>
                      <a:gd name="T14" fmla="*/ 200 w 1769"/>
                      <a:gd name="T15" fmla="*/ 72 h 791"/>
                      <a:gd name="T16" fmla="*/ 160 w 1769"/>
                      <a:gd name="T17" fmla="*/ 47 h 791"/>
                      <a:gd name="T18" fmla="*/ 84 w 1769"/>
                      <a:gd name="T19" fmla="*/ 24 h 791"/>
                      <a:gd name="T20" fmla="*/ 0 w 1769"/>
                      <a:gd name="T21" fmla="*/ 12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FE1F08"/>
                      </a:gs>
                      <a:gs pos="100000">
                        <a:srgbClr val="0000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defTabSz="498835"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buNone/>
                    </a:pPr>
                    <a:endParaRPr lang="en-PH" sz="1800" smtClean="0">
                      <a:solidFill>
                        <a:srgbClr val="FFFFFF"/>
                      </a:solidFill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1093" name="Group 111"/>
                <p:cNvGrpSpPr>
                  <a:grpSpLocks/>
                </p:cNvGrpSpPr>
                <p:nvPr/>
              </p:nvGrpSpPr>
              <p:grpSpPr bwMode="auto">
                <a:xfrm>
                  <a:off x="4728" y="678"/>
                  <a:ext cx="173" cy="712"/>
                  <a:chOff x="4728" y="678"/>
                  <a:chExt cx="173" cy="712"/>
                </a:xfrm>
              </p:grpSpPr>
              <p:sp>
                <p:nvSpPr>
                  <p:cNvPr id="1094" name="Freeform 112"/>
                  <p:cNvSpPr>
                    <a:spLocks noChangeArrowheads="1"/>
                  </p:cNvSpPr>
                  <p:nvPr/>
                </p:nvSpPr>
                <p:spPr bwMode="auto">
                  <a:xfrm rot="5760000">
                    <a:off x="4616" y="882"/>
                    <a:ext cx="465" cy="61"/>
                  </a:xfrm>
                  <a:custGeom>
                    <a:avLst/>
                    <a:gdLst>
                      <a:gd name="T0" fmla="*/ 0 w 2736"/>
                      <a:gd name="T1" fmla="*/ 61 h 504"/>
                      <a:gd name="T2" fmla="*/ 147 w 2736"/>
                      <a:gd name="T3" fmla="*/ 20 h 504"/>
                      <a:gd name="T4" fmla="*/ 302 w 2736"/>
                      <a:gd name="T5" fmla="*/ 3 h 504"/>
                      <a:gd name="T6" fmla="*/ 465 w 2736"/>
                      <a:gd name="T7" fmla="*/ 3 h 504"/>
                      <a:gd name="T8" fmla="*/ 462 w 2736"/>
                      <a:gd name="T9" fmla="*/ 12 h 504"/>
                      <a:gd name="T10" fmla="*/ 300 w 2736"/>
                      <a:gd name="T11" fmla="*/ 12 h 504"/>
                      <a:gd name="T12" fmla="*/ 111 w 2736"/>
                      <a:gd name="T13" fmla="*/ 35 h 504"/>
                      <a:gd name="T14" fmla="*/ 0 w 2736"/>
                      <a:gd name="T15" fmla="*/ 6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FFE103"/>
                      </a:gs>
                      <a:gs pos="100000">
                        <a:srgbClr val="FE1F08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defTabSz="498835"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buNone/>
                    </a:pPr>
                    <a:endParaRPr lang="en-PH" sz="1800" smtClean="0">
                      <a:solidFill>
                        <a:srgbClr val="FFFFFF"/>
                      </a:solidFill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095" name="Freeform 113"/>
                  <p:cNvSpPr>
                    <a:spLocks noChangeArrowheads="1"/>
                  </p:cNvSpPr>
                  <p:nvPr/>
                </p:nvSpPr>
                <p:spPr bwMode="auto">
                  <a:xfrm rot="5760000">
                    <a:off x="4665" y="1215"/>
                    <a:ext cx="249" cy="95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7 h 791"/>
                      <a:gd name="T4" fmla="*/ 163 w 1769"/>
                      <a:gd name="T5" fmla="*/ 24 h 791"/>
                      <a:gd name="T6" fmla="*/ 227 w 1769"/>
                      <a:gd name="T7" fmla="*/ 52 h 791"/>
                      <a:gd name="T8" fmla="*/ 247 w 1769"/>
                      <a:gd name="T9" fmla="*/ 73 h 791"/>
                      <a:gd name="T10" fmla="*/ 238 w 1769"/>
                      <a:gd name="T11" fmla="*/ 95 h 791"/>
                      <a:gd name="T12" fmla="*/ 224 w 1769"/>
                      <a:gd name="T13" fmla="*/ 76 h 791"/>
                      <a:gd name="T14" fmla="*/ 196 w 1769"/>
                      <a:gd name="T15" fmla="*/ 55 h 791"/>
                      <a:gd name="T16" fmla="*/ 156 w 1769"/>
                      <a:gd name="T17" fmla="*/ 36 h 791"/>
                      <a:gd name="T18" fmla="*/ 82 w 1769"/>
                      <a:gd name="T19" fmla="*/ 18 h 791"/>
                      <a:gd name="T20" fmla="*/ 0 w 1769"/>
                      <a:gd name="T21" fmla="*/ 9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FE1F08"/>
                      </a:gs>
                      <a:gs pos="100000">
                        <a:srgbClr val="0000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defTabSz="498835"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buNone/>
                    </a:pPr>
                    <a:endParaRPr lang="en-PH" sz="1800" smtClean="0">
                      <a:solidFill>
                        <a:srgbClr val="FFFFFF"/>
                      </a:solidFill>
                      <a:ea typeface="+mn-ea"/>
                      <a:cs typeface="+mn-cs"/>
                    </a:endParaRPr>
                  </a:p>
                </p:txBody>
              </p:sp>
            </p:grpSp>
          </p:grpSp>
          <p:sp>
            <p:nvSpPr>
              <p:cNvPr id="1038" name="Freeform 114"/>
              <p:cNvSpPr>
                <a:spLocks noChangeArrowheads="1"/>
              </p:cNvSpPr>
              <p:nvPr/>
            </p:nvSpPr>
            <p:spPr bwMode="auto">
              <a:xfrm flipH="1">
                <a:off x="4596" y="770"/>
                <a:ext cx="157" cy="478"/>
              </a:xfrm>
              <a:custGeom>
                <a:avLst/>
                <a:gdLst>
                  <a:gd name="T0" fmla="*/ 0 w 776"/>
                  <a:gd name="T1" fmla="*/ 13 h 2368"/>
                  <a:gd name="T2" fmla="*/ 49 w 776"/>
                  <a:gd name="T3" fmla="*/ 3 h 2368"/>
                  <a:gd name="T4" fmla="*/ 19 w 776"/>
                  <a:gd name="T5" fmla="*/ 32 h 2368"/>
                  <a:gd name="T6" fmla="*/ 68 w 776"/>
                  <a:gd name="T7" fmla="*/ 32 h 2368"/>
                  <a:gd name="T8" fmla="*/ 39 w 776"/>
                  <a:gd name="T9" fmla="*/ 61 h 2368"/>
                  <a:gd name="T10" fmla="*/ 78 w 776"/>
                  <a:gd name="T11" fmla="*/ 71 h 2368"/>
                  <a:gd name="T12" fmla="*/ 58 w 776"/>
                  <a:gd name="T13" fmla="*/ 90 h 2368"/>
                  <a:gd name="T14" fmla="*/ 97 w 776"/>
                  <a:gd name="T15" fmla="*/ 100 h 2368"/>
                  <a:gd name="T16" fmla="*/ 78 w 776"/>
                  <a:gd name="T17" fmla="*/ 120 h 2368"/>
                  <a:gd name="T18" fmla="*/ 107 w 776"/>
                  <a:gd name="T19" fmla="*/ 129 h 2368"/>
                  <a:gd name="T20" fmla="*/ 97 w 776"/>
                  <a:gd name="T21" fmla="*/ 149 h 2368"/>
                  <a:gd name="T22" fmla="*/ 117 w 776"/>
                  <a:gd name="T23" fmla="*/ 168 h 2368"/>
                  <a:gd name="T24" fmla="*/ 117 w 776"/>
                  <a:gd name="T25" fmla="*/ 187 h 2368"/>
                  <a:gd name="T26" fmla="*/ 136 w 776"/>
                  <a:gd name="T27" fmla="*/ 216 h 2368"/>
                  <a:gd name="T28" fmla="*/ 126 w 776"/>
                  <a:gd name="T29" fmla="*/ 245 h 2368"/>
                  <a:gd name="T30" fmla="*/ 146 w 776"/>
                  <a:gd name="T31" fmla="*/ 265 h 2368"/>
                  <a:gd name="T32" fmla="*/ 136 w 776"/>
                  <a:gd name="T33" fmla="*/ 294 h 2368"/>
                  <a:gd name="T34" fmla="*/ 146 w 776"/>
                  <a:gd name="T35" fmla="*/ 323 h 2368"/>
                  <a:gd name="T36" fmla="*/ 136 w 776"/>
                  <a:gd name="T37" fmla="*/ 342 h 2368"/>
                  <a:gd name="T38" fmla="*/ 155 w 776"/>
                  <a:gd name="T39" fmla="*/ 371 h 2368"/>
                  <a:gd name="T40" fmla="*/ 146 w 776"/>
                  <a:gd name="T41" fmla="*/ 400 h 2368"/>
                  <a:gd name="T42" fmla="*/ 155 w 776"/>
                  <a:gd name="T43" fmla="*/ 439 h 2368"/>
                  <a:gd name="T44" fmla="*/ 146 w 776"/>
                  <a:gd name="T45" fmla="*/ 449 h 2368"/>
                  <a:gd name="T46" fmla="*/ 155 w 776"/>
                  <a:gd name="T47" fmla="*/ 47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360">
                <a:solidFill>
                  <a:srgbClr val="FF8B17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defTabSz="498835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PH" sz="1800" smtClean="0">
                  <a:solidFill>
                    <a:srgbClr val="FFFFFF"/>
                  </a:solidFill>
                  <a:ea typeface="+mn-ea"/>
                  <a:cs typeface="+mn-cs"/>
                </a:endParaRPr>
              </a:p>
            </p:txBody>
          </p:sp>
          <p:sp>
            <p:nvSpPr>
              <p:cNvPr id="1039" name="AutoShape 115"/>
              <p:cNvSpPr>
                <a:spLocks noChangeArrowheads="1"/>
              </p:cNvSpPr>
              <p:nvPr/>
            </p:nvSpPr>
            <p:spPr bwMode="auto">
              <a:xfrm flipH="1">
                <a:off x="4312" y="571"/>
                <a:ext cx="1373" cy="1515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10792 w 21600"/>
                  <a:gd name="T19" fmla="*/ 385 h 21600"/>
                  <a:gd name="T20" fmla="*/ 21600 w 21600"/>
                  <a:gd name="T21" fmla="*/ 10992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 stroke="0">
                    <a:moveTo>
                      <a:pt x="13532" y="351"/>
                    </a:moveTo>
                    <a:cubicBezTo>
                      <a:pt x="18285" y="1594"/>
                      <a:pt x="21600" y="5887"/>
                      <a:pt x="21600" y="10800"/>
                    </a:cubicBezTo>
                    <a:cubicBezTo>
                      <a:pt x="21600" y="10917"/>
                      <a:pt x="21598" y="11034"/>
                      <a:pt x="21594" y="11152"/>
                    </a:cubicBezTo>
                    <a:lnTo>
                      <a:pt x="10800" y="10800"/>
                    </a:lnTo>
                    <a:lnTo>
                      <a:pt x="13532" y="351"/>
                    </a:lnTo>
                    <a:close/>
                  </a:path>
                  <a:path w="21600" h="21600" fill="none">
                    <a:moveTo>
                      <a:pt x="13532" y="351"/>
                    </a:moveTo>
                    <a:cubicBezTo>
                      <a:pt x="18285" y="1594"/>
                      <a:pt x="21600" y="5887"/>
                      <a:pt x="21600" y="10800"/>
                    </a:cubicBezTo>
                    <a:cubicBezTo>
                      <a:pt x="21600" y="10917"/>
                      <a:pt x="21598" y="11034"/>
                      <a:pt x="21594" y="11152"/>
                    </a:cubicBezTo>
                  </a:path>
                </a:pathLst>
              </a:custGeom>
              <a:noFill/>
              <a:ln w="9360">
                <a:solidFill>
                  <a:srgbClr val="FE1F08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defTabSz="498835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PH" sz="1800" smtClean="0">
                  <a:solidFill>
                    <a:srgbClr val="FFFFFF"/>
                  </a:solidFill>
                  <a:ea typeface="+mn-ea"/>
                  <a:cs typeface="+mn-cs"/>
                </a:endParaRPr>
              </a:p>
            </p:txBody>
          </p:sp>
          <p:sp>
            <p:nvSpPr>
              <p:cNvPr id="1040" name="AutoShape 116"/>
              <p:cNvSpPr>
                <a:spLocks noChangeArrowheads="1"/>
              </p:cNvSpPr>
              <p:nvPr/>
            </p:nvSpPr>
            <p:spPr bwMode="auto">
              <a:xfrm flipV="1">
                <a:off x="4840" y="147"/>
                <a:ext cx="978" cy="132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1966 w 21600"/>
                  <a:gd name="T19" fmla="*/ 10792 h 21600"/>
                  <a:gd name="T20" fmla="*/ 20297 w 21600"/>
                  <a:gd name="T21" fmla="*/ 2160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 stroke="0">
                    <a:moveTo>
                      <a:pt x="20251" y="16025"/>
                    </a:moveTo>
                    <a:cubicBezTo>
                      <a:pt x="18350" y="19464"/>
                      <a:pt x="14730" y="21599"/>
                      <a:pt x="10800" y="21600"/>
                    </a:cubicBezTo>
                    <a:cubicBezTo>
                      <a:pt x="7234" y="21600"/>
                      <a:pt x="3899" y="19840"/>
                      <a:pt x="1886" y="16897"/>
                    </a:cubicBezTo>
                    <a:lnTo>
                      <a:pt x="10800" y="10800"/>
                    </a:lnTo>
                    <a:lnTo>
                      <a:pt x="20251" y="16025"/>
                    </a:lnTo>
                    <a:close/>
                  </a:path>
                  <a:path w="21600" h="21600" fill="none">
                    <a:moveTo>
                      <a:pt x="20251" y="16025"/>
                    </a:moveTo>
                    <a:cubicBezTo>
                      <a:pt x="18350" y="19464"/>
                      <a:pt x="14730" y="21599"/>
                      <a:pt x="10800" y="21600"/>
                    </a:cubicBezTo>
                    <a:cubicBezTo>
                      <a:pt x="7234" y="21600"/>
                      <a:pt x="3899" y="19840"/>
                      <a:pt x="1886" y="16897"/>
                    </a:cubicBezTo>
                  </a:path>
                </a:pathLst>
              </a:custGeom>
              <a:noFill/>
              <a:ln w="9360">
                <a:solidFill>
                  <a:srgbClr val="FF8B17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defTabSz="498835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PH" sz="1800" smtClean="0">
                  <a:solidFill>
                    <a:srgbClr val="FFFFFF"/>
                  </a:solidFill>
                  <a:ea typeface="+mn-ea"/>
                  <a:cs typeface="+mn-cs"/>
                </a:endParaRPr>
              </a:p>
            </p:txBody>
          </p:sp>
          <p:sp>
            <p:nvSpPr>
              <p:cNvPr id="1041" name="AutoShape 117"/>
              <p:cNvSpPr>
                <a:spLocks noChangeArrowheads="1"/>
              </p:cNvSpPr>
              <p:nvPr/>
            </p:nvSpPr>
            <p:spPr bwMode="auto">
              <a:xfrm flipH="1">
                <a:off x="4381" y="478"/>
                <a:ext cx="602" cy="151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7212 w 21600"/>
                  <a:gd name="T19" fmla="*/ 0 h 21600"/>
                  <a:gd name="T20" fmla="*/ 21600 w 21600"/>
                  <a:gd name="T21" fmla="*/ 10993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 stroke="0">
                    <a:moveTo>
                      <a:pt x="7130" y="642"/>
                    </a:moveTo>
                    <a:cubicBezTo>
                      <a:pt x="8307" y="217"/>
                      <a:pt x="9548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cubicBezTo>
                      <a:pt x="21600" y="10917"/>
                      <a:pt x="21598" y="11034"/>
                      <a:pt x="21594" y="11152"/>
                    </a:cubicBezTo>
                    <a:lnTo>
                      <a:pt x="10800" y="10800"/>
                    </a:lnTo>
                    <a:lnTo>
                      <a:pt x="7130" y="642"/>
                    </a:lnTo>
                    <a:close/>
                  </a:path>
                  <a:path w="21600" h="21600" fill="none">
                    <a:moveTo>
                      <a:pt x="7130" y="642"/>
                    </a:moveTo>
                    <a:cubicBezTo>
                      <a:pt x="8307" y="217"/>
                      <a:pt x="9548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cubicBezTo>
                      <a:pt x="21600" y="10917"/>
                      <a:pt x="21598" y="11034"/>
                      <a:pt x="21594" y="11152"/>
                    </a:cubicBezTo>
                  </a:path>
                </a:pathLst>
              </a:custGeom>
              <a:noFill/>
              <a:ln w="9360">
                <a:solidFill>
                  <a:srgbClr val="FF8B17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defTabSz="498835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PH" sz="1800" smtClean="0">
                  <a:solidFill>
                    <a:srgbClr val="FFFFFF"/>
                  </a:solidFill>
                  <a:ea typeface="+mn-ea"/>
                  <a:cs typeface="+mn-cs"/>
                </a:endParaRPr>
              </a:p>
            </p:txBody>
          </p:sp>
          <p:sp>
            <p:nvSpPr>
              <p:cNvPr id="1042" name="AutoShape 118"/>
              <p:cNvSpPr>
                <a:spLocks noChangeArrowheads="1"/>
              </p:cNvSpPr>
              <p:nvPr/>
            </p:nvSpPr>
            <p:spPr bwMode="auto">
              <a:xfrm flipH="1">
                <a:off x="4096" y="518"/>
                <a:ext cx="923" cy="150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6342 w 21600"/>
                  <a:gd name="T19" fmla="*/ 0 h 21600"/>
                  <a:gd name="T20" fmla="*/ 21600 w 21600"/>
                  <a:gd name="T21" fmla="*/ 10993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 stroke="0">
                    <a:moveTo>
                      <a:pt x="6363" y="953"/>
                    </a:moveTo>
                    <a:cubicBezTo>
                      <a:pt x="7757" y="324"/>
                      <a:pt x="9270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cubicBezTo>
                      <a:pt x="21600" y="10917"/>
                      <a:pt x="21598" y="11034"/>
                      <a:pt x="21594" y="11152"/>
                    </a:cubicBezTo>
                    <a:lnTo>
                      <a:pt x="10800" y="10800"/>
                    </a:lnTo>
                    <a:lnTo>
                      <a:pt x="6363" y="953"/>
                    </a:lnTo>
                    <a:close/>
                  </a:path>
                  <a:path w="21600" h="21600" fill="none">
                    <a:moveTo>
                      <a:pt x="6363" y="953"/>
                    </a:moveTo>
                    <a:cubicBezTo>
                      <a:pt x="7757" y="324"/>
                      <a:pt x="9270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cubicBezTo>
                      <a:pt x="21600" y="10917"/>
                      <a:pt x="21598" y="11034"/>
                      <a:pt x="21594" y="11152"/>
                    </a:cubicBezTo>
                  </a:path>
                </a:pathLst>
              </a:custGeom>
              <a:noFill/>
              <a:ln w="9360">
                <a:solidFill>
                  <a:srgbClr val="FE1F08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defTabSz="498835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PH" sz="1800" smtClean="0">
                  <a:solidFill>
                    <a:srgbClr val="FFFFFF"/>
                  </a:solidFill>
                  <a:ea typeface="+mn-ea"/>
                  <a:cs typeface="+mn-cs"/>
                </a:endParaRPr>
              </a:p>
            </p:txBody>
          </p:sp>
          <p:sp>
            <p:nvSpPr>
              <p:cNvPr id="1043" name="AutoShape 119"/>
              <p:cNvSpPr>
                <a:spLocks noChangeArrowheads="1"/>
              </p:cNvSpPr>
              <p:nvPr/>
            </p:nvSpPr>
            <p:spPr bwMode="auto">
              <a:xfrm flipH="1">
                <a:off x="4039" y="378"/>
                <a:ext cx="966" cy="151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4427 w 21600"/>
                  <a:gd name="T19" fmla="*/ 0 h 21600"/>
                  <a:gd name="T20" fmla="*/ 21600 w 21600"/>
                  <a:gd name="T21" fmla="*/ 10993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 stroke="0">
                    <a:moveTo>
                      <a:pt x="4372" y="2120"/>
                    </a:moveTo>
                    <a:cubicBezTo>
                      <a:pt x="6232" y="743"/>
                      <a:pt x="8485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cubicBezTo>
                      <a:pt x="21600" y="10917"/>
                      <a:pt x="21598" y="11034"/>
                      <a:pt x="21594" y="11152"/>
                    </a:cubicBezTo>
                    <a:lnTo>
                      <a:pt x="10800" y="10800"/>
                    </a:lnTo>
                    <a:lnTo>
                      <a:pt x="4372" y="2120"/>
                    </a:lnTo>
                    <a:close/>
                  </a:path>
                  <a:path w="21600" h="21600" fill="none">
                    <a:moveTo>
                      <a:pt x="4372" y="2120"/>
                    </a:moveTo>
                    <a:cubicBezTo>
                      <a:pt x="6232" y="743"/>
                      <a:pt x="8485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cubicBezTo>
                      <a:pt x="21600" y="10917"/>
                      <a:pt x="21598" y="11034"/>
                      <a:pt x="21594" y="11152"/>
                    </a:cubicBezTo>
                  </a:path>
                </a:pathLst>
              </a:custGeom>
              <a:noFill/>
              <a:ln w="9360">
                <a:solidFill>
                  <a:srgbClr val="FE1F08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defTabSz="498835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PH" sz="1800" smtClean="0">
                  <a:solidFill>
                    <a:srgbClr val="FFFFFF"/>
                  </a:solidFill>
                  <a:ea typeface="+mn-ea"/>
                  <a:cs typeface="+mn-cs"/>
                </a:endParaRPr>
              </a:p>
            </p:txBody>
          </p:sp>
          <p:sp>
            <p:nvSpPr>
              <p:cNvPr id="1044" name="AutoShape 120"/>
              <p:cNvSpPr>
                <a:spLocks noChangeArrowheads="1"/>
              </p:cNvSpPr>
              <p:nvPr/>
            </p:nvSpPr>
            <p:spPr bwMode="auto">
              <a:xfrm>
                <a:off x="4859" y="486"/>
                <a:ext cx="153" cy="151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4235 w 21600"/>
                  <a:gd name="T19" fmla="*/ 0 h 21600"/>
                  <a:gd name="T20" fmla="*/ 21600 w 21600"/>
                  <a:gd name="T21" fmla="*/ 10993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 stroke="0">
                    <a:moveTo>
                      <a:pt x="4193" y="2256"/>
                    </a:moveTo>
                    <a:cubicBezTo>
                      <a:pt x="6085" y="793"/>
                      <a:pt x="8408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cubicBezTo>
                      <a:pt x="21600" y="10917"/>
                      <a:pt x="21598" y="11034"/>
                      <a:pt x="21594" y="11152"/>
                    </a:cubicBezTo>
                    <a:lnTo>
                      <a:pt x="10800" y="10800"/>
                    </a:lnTo>
                    <a:lnTo>
                      <a:pt x="4193" y="2256"/>
                    </a:lnTo>
                    <a:close/>
                  </a:path>
                  <a:path w="21600" h="21600" fill="none">
                    <a:moveTo>
                      <a:pt x="4193" y="2256"/>
                    </a:moveTo>
                    <a:cubicBezTo>
                      <a:pt x="6085" y="793"/>
                      <a:pt x="8408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cubicBezTo>
                      <a:pt x="21600" y="10917"/>
                      <a:pt x="21598" y="11034"/>
                      <a:pt x="21594" y="11152"/>
                    </a:cubicBezTo>
                  </a:path>
                </a:pathLst>
              </a:custGeom>
              <a:noFill/>
              <a:ln w="9360">
                <a:solidFill>
                  <a:srgbClr val="FF8B17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defTabSz="498835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PH" sz="1800" smtClean="0">
                  <a:solidFill>
                    <a:srgbClr val="FFFFFF"/>
                  </a:solidFill>
                  <a:ea typeface="+mn-ea"/>
                  <a:cs typeface="+mn-cs"/>
                </a:endParaRPr>
              </a:p>
            </p:txBody>
          </p:sp>
          <p:sp>
            <p:nvSpPr>
              <p:cNvPr id="1045" name="AutoShape 121"/>
              <p:cNvSpPr>
                <a:spLocks noChangeArrowheads="1"/>
              </p:cNvSpPr>
              <p:nvPr/>
            </p:nvSpPr>
            <p:spPr bwMode="auto">
              <a:xfrm>
                <a:off x="4842" y="482"/>
                <a:ext cx="405" cy="151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4267 w 21600"/>
                  <a:gd name="T19" fmla="*/ 0 h 21600"/>
                  <a:gd name="T20" fmla="*/ 21600 w 21600"/>
                  <a:gd name="T21" fmla="*/ 10993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 stroke="0">
                    <a:moveTo>
                      <a:pt x="4193" y="2256"/>
                    </a:moveTo>
                    <a:cubicBezTo>
                      <a:pt x="6085" y="793"/>
                      <a:pt x="8408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cubicBezTo>
                      <a:pt x="21600" y="10917"/>
                      <a:pt x="21598" y="11034"/>
                      <a:pt x="21594" y="11152"/>
                    </a:cubicBezTo>
                    <a:lnTo>
                      <a:pt x="10800" y="10800"/>
                    </a:lnTo>
                    <a:lnTo>
                      <a:pt x="4193" y="2256"/>
                    </a:lnTo>
                    <a:close/>
                  </a:path>
                  <a:path w="21600" h="21600" fill="none">
                    <a:moveTo>
                      <a:pt x="4193" y="2256"/>
                    </a:moveTo>
                    <a:cubicBezTo>
                      <a:pt x="6085" y="793"/>
                      <a:pt x="8408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cubicBezTo>
                      <a:pt x="21600" y="10917"/>
                      <a:pt x="21598" y="11034"/>
                      <a:pt x="21594" y="11152"/>
                    </a:cubicBezTo>
                  </a:path>
                </a:pathLst>
              </a:custGeom>
              <a:noFill/>
              <a:ln w="9360">
                <a:solidFill>
                  <a:srgbClr val="FE1F08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defTabSz="498835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PH" sz="1800" smtClean="0">
                  <a:solidFill>
                    <a:srgbClr val="FFFFFF"/>
                  </a:solidFill>
                  <a:ea typeface="+mn-ea"/>
                  <a:cs typeface="+mn-cs"/>
                </a:endParaRPr>
              </a:p>
            </p:txBody>
          </p:sp>
          <p:sp>
            <p:nvSpPr>
              <p:cNvPr id="1046" name="AutoShape 122"/>
              <p:cNvSpPr>
                <a:spLocks noChangeArrowheads="1"/>
              </p:cNvSpPr>
              <p:nvPr/>
            </p:nvSpPr>
            <p:spPr bwMode="auto">
              <a:xfrm>
                <a:off x="4837" y="382"/>
                <a:ext cx="574" cy="151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4290 w 21600"/>
                  <a:gd name="T19" fmla="*/ 0 h 21600"/>
                  <a:gd name="T20" fmla="*/ 21600 w 21600"/>
                  <a:gd name="T21" fmla="*/ 10993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 stroke="0">
                    <a:moveTo>
                      <a:pt x="4193" y="2256"/>
                    </a:moveTo>
                    <a:cubicBezTo>
                      <a:pt x="6085" y="793"/>
                      <a:pt x="8408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cubicBezTo>
                      <a:pt x="21600" y="10917"/>
                      <a:pt x="21598" y="11034"/>
                      <a:pt x="21594" y="11152"/>
                    </a:cubicBezTo>
                    <a:lnTo>
                      <a:pt x="10800" y="10800"/>
                    </a:lnTo>
                    <a:lnTo>
                      <a:pt x="4193" y="2256"/>
                    </a:lnTo>
                    <a:close/>
                  </a:path>
                  <a:path w="21600" h="21600" fill="none">
                    <a:moveTo>
                      <a:pt x="4193" y="2256"/>
                    </a:moveTo>
                    <a:cubicBezTo>
                      <a:pt x="6085" y="793"/>
                      <a:pt x="8408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cubicBezTo>
                      <a:pt x="21600" y="10917"/>
                      <a:pt x="21598" y="11034"/>
                      <a:pt x="21594" y="11152"/>
                    </a:cubicBezTo>
                  </a:path>
                </a:pathLst>
              </a:custGeom>
              <a:noFill/>
              <a:ln w="9360">
                <a:solidFill>
                  <a:srgbClr val="FF8B17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defTabSz="498835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PH" sz="1800" smtClean="0">
                  <a:solidFill>
                    <a:srgbClr val="FFFFFF"/>
                  </a:solidFill>
                  <a:ea typeface="+mn-ea"/>
                  <a:cs typeface="+mn-cs"/>
                </a:endParaRPr>
              </a:p>
            </p:txBody>
          </p:sp>
          <p:sp>
            <p:nvSpPr>
              <p:cNvPr id="1047" name="Freeform 123"/>
              <p:cNvSpPr>
                <a:spLocks noChangeArrowheads="1"/>
              </p:cNvSpPr>
              <p:nvPr/>
            </p:nvSpPr>
            <p:spPr bwMode="auto">
              <a:xfrm>
                <a:off x="5039" y="852"/>
                <a:ext cx="156" cy="478"/>
              </a:xfrm>
              <a:custGeom>
                <a:avLst/>
                <a:gdLst>
                  <a:gd name="T0" fmla="*/ 0 w 776"/>
                  <a:gd name="T1" fmla="*/ 13 h 2368"/>
                  <a:gd name="T2" fmla="*/ 48 w 776"/>
                  <a:gd name="T3" fmla="*/ 3 h 2368"/>
                  <a:gd name="T4" fmla="*/ 19 w 776"/>
                  <a:gd name="T5" fmla="*/ 32 h 2368"/>
                  <a:gd name="T6" fmla="*/ 68 w 776"/>
                  <a:gd name="T7" fmla="*/ 32 h 2368"/>
                  <a:gd name="T8" fmla="*/ 39 w 776"/>
                  <a:gd name="T9" fmla="*/ 61 h 2368"/>
                  <a:gd name="T10" fmla="*/ 77 w 776"/>
                  <a:gd name="T11" fmla="*/ 71 h 2368"/>
                  <a:gd name="T12" fmla="*/ 58 w 776"/>
                  <a:gd name="T13" fmla="*/ 90 h 2368"/>
                  <a:gd name="T14" fmla="*/ 96 w 776"/>
                  <a:gd name="T15" fmla="*/ 100 h 2368"/>
                  <a:gd name="T16" fmla="*/ 77 w 776"/>
                  <a:gd name="T17" fmla="*/ 120 h 2368"/>
                  <a:gd name="T18" fmla="*/ 106 w 776"/>
                  <a:gd name="T19" fmla="*/ 129 h 2368"/>
                  <a:gd name="T20" fmla="*/ 96 w 776"/>
                  <a:gd name="T21" fmla="*/ 149 h 2368"/>
                  <a:gd name="T22" fmla="*/ 116 w 776"/>
                  <a:gd name="T23" fmla="*/ 168 h 2368"/>
                  <a:gd name="T24" fmla="*/ 116 w 776"/>
                  <a:gd name="T25" fmla="*/ 187 h 2368"/>
                  <a:gd name="T26" fmla="*/ 135 w 776"/>
                  <a:gd name="T27" fmla="*/ 216 h 2368"/>
                  <a:gd name="T28" fmla="*/ 125 w 776"/>
                  <a:gd name="T29" fmla="*/ 245 h 2368"/>
                  <a:gd name="T30" fmla="*/ 145 w 776"/>
                  <a:gd name="T31" fmla="*/ 265 h 2368"/>
                  <a:gd name="T32" fmla="*/ 135 w 776"/>
                  <a:gd name="T33" fmla="*/ 294 h 2368"/>
                  <a:gd name="T34" fmla="*/ 145 w 776"/>
                  <a:gd name="T35" fmla="*/ 323 h 2368"/>
                  <a:gd name="T36" fmla="*/ 135 w 776"/>
                  <a:gd name="T37" fmla="*/ 342 h 2368"/>
                  <a:gd name="T38" fmla="*/ 154 w 776"/>
                  <a:gd name="T39" fmla="*/ 371 h 2368"/>
                  <a:gd name="T40" fmla="*/ 145 w 776"/>
                  <a:gd name="T41" fmla="*/ 400 h 2368"/>
                  <a:gd name="T42" fmla="*/ 154 w 776"/>
                  <a:gd name="T43" fmla="*/ 439 h 2368"/>
                  <a:gd name="T44" fmla="*/ 145 w 776"/>
                  <a:gd name="T45" fmla="*/ 449 h 2368"/>
                  <a:gd name="T46" fmla="*/ 154 w 776"/>
                  <a:gd name="T47" fmla="*/ 47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360">
                <a:solidFill>
                  <a:srgbClr val="FF8B17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defTabSz="498835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PH" sz="1800" smtClean="0">
                  <a:solidFill>
                    <a:srgbClr val="FFFFFF"/>
                  </a:solidFill>
                  <a:ea typeface="+mn-ea"/>
                  <a:cs typeface="+mn-cs"/>
                </a:endParaRPr>
              </a:p>
            </p:txBody>
          </p:sp>
          <p:sp>
            <p:nvSpPr>
              <p:cNvPr id="1048" name="Freeform 124"/>
              <p:cNvSpPr>
                <a:spLocks noChangeArrowheads="1"/>
              </p:cNvSpPr>
              <p:nvPr/>
            </p:nvSpPr>
            <p:spPr bwMode="auto">
              <a:xfrm rot="19680000" flipV="1">
                <a:off x="4797" y="695"/>
                <a:ext cx="142" cy="271"/>
              </a:xfrm>
              <a:custGeom>
                <a:avLst/>
                <a:gdLst>
                  <a:gd name="T0" fmla="*/ 0 w 776"/>
                  <a:gd name="T1" fmla="*/ 7 h 2368"/>
                  <a:gd name="T2" fmla="*/ 44 w 776"/>
                  <a:gd name="T3" fmla="*/ 2 h 2368"/>
                  <a:gd name="T4" fmla="*/ 18 w 776"/>
                  <a:gd name="T5" fmla="*/ 18 h 2368"/>
                  <a:gd name="T6" fmla="*/ 61 w 776"/>
                  <a:gd name="T7" fmla="*/ 18 h 2368"/>
                  <a:gd name="T8" fmla="*/ 35 w 776"/>
                  <a:gd name="T9" fmla="*/ 35 h 2368"/>
                  <a:gd name="T10" fmla="*/ 70 w 776"/>
                  <a:gd name="T11" fmla="*/ 40 h 2368"/>
                  <a:gd name="T12" fmla="*/ 53 w 776"/>
                  <a:gd name="T13" fmla="*/ 51 h 2368"/>
                  <a:gd name="T14" fmla="*/ 88 w 776"/>
                  <a:gd name="T15" fmla="*/ 57 h 2368"/>
                  <a:gd name="T16" fmla="*/ 70 w 776"/>
                  <a:gd name="T17" fmla="*/ 68 h 2368"/>
                  <a:gd name="T18" fmla="*/ 97 w 776"/>
                  <a:gd name="T19" fmla="*/ 73 h 2368"/>
                  <a:gd name="T20" fmla="*/ 88 w 776"/>
                  <a:gd name="T21" fmla="*/ 84 h 2368"/>
                  <a:gd name="T22" fmla="*/ 105 w 776"/>
                  <a:gd name="T23" fmla="*/ 95 h 2368"/>
                  <a:gd name="T24" fmla="*/ 105 w 776"/>
                  <a:gd name="T25" fmla="*/ 106 h 2368"/>
                  <a:gd name="T26" fmla="*/ 123 w 776"/>
                  <a:gd name="T27" fmla="*/ 123 h 2368"/>
                  <a:gd name="T28" fmla="*/ 114 w 776"/>
                  <a:gd name="T29" fmla="*/ 139 h 2368"/>
                  <a:gd name="T30" fmla="*/ 132 w 776"/>
                  <a:gd name="T31" fmla="*/ 150 h 2368"/>
                  <a:gd name="T32" fmla="*/ 123 w 776"/>
                  <a:gd name="T33" fmla="*/ 167 h 2368"/>
                  <a:gd name="T34" fmla="*/ 132 w 776"/>
                  <a:gd name="T35" fmla="*/ 183 h 2368"/>
                  <a:gd name="T36" fmla="*/ 123 w 776"/>
                  <a:gd name="T37" fmla="*/ 194 h 2368"/>
                  <a:gd name="T38" fmla="*/ 141 w 776"/>
                  <a:gd name="T39" fmla="*/ 211 h 2368"/>
                  <a:gd name="T40" fmla="*/ 132 w 776"/>
                  <a:gd name="T41" fmla="*/ 227 h 2368"/>
                  <a:gd name="T42" fmla="*/ 141 w 776"/>
                  <a:gd name="T43" fmla="*/ 249 h 2368"/>
                  <a:gd name="T44" fmla="*/ 132 w 776"/>
                  <a:gd name="T45" fmla="*/ 255 h 2368"/>
                  <a:gd name="T46" fmla="*/ 141 w 776"/>
                  <a:gd name="T47" fmla="*/ 27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360">
                <a:solidFill>
                  <a:srgbClr val="FFE103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defTabSz="498835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PH" sz="1800" smtClean="0">
                  <a:solidFill>
                    <a:srgbClr val="FFFFFF"/>
                  </a:solidFill>
                  <a:ea typeface="+mn-ea"/>
                  <a:cs typeface="+mn-cs"/>
                </a:endParaRPr>
              </a:p>
            </p:txBody>
          </p:sp>
          <p:sp>
            <p:nvSpPr>
              <p:cNvPr id="1049" name="AutoShape 125"/>
              <p:cNvSpPr>
                <a:spLocks noChangeArrowheads="1"/>
              </p:cNvSpPr>
              <p:nvPr/>
            </p:nvSpPr>
            <p:spPr bwMode="auto">
              <a:xfrm flipH="1">
                <a:off x="3993" y="263"/>
                <a:ext cx="969" cy="151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299 w 21600"/>
                  <a:gd name="T19" fmla="*/ 0 h 21600"/>
                  <a:gd name="T20" fmla="*/ 21600 w 21600"/>
                  <a:gd name="T21" fmla="*/ 10993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 stroke="0">
                    <a:moveTo>
                      <a:pt x="3185" y="3141"/>
                    </a:moveTo>
                    <a:cubicBezTo>
                      <a:pt x="5208" y="1129"/>
                      <a:pt x="7946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cubicBezTo>
                      <a:pt x="21600" y="10917"/>
                      <a:pt x="21598" y="11034"/>
                      <a:pt x="21594" y="11152"/>
                    </a:cubicBezTo>
                    <a:lnTo>
                      <a:pt x="10800" y="10800"/>
                    </a:lnTo>
                    <a:lnTo>
                      <a:pt x="3185" y="3141"/>
                    </a:lnTo>
                    <a:close/>
                  </a:path>
                  <a:path w="21600" h="21600" fill="none">
                    <a:moveTo>
                      <a:pt x="3185" y="3141"/>
                    </a:moveTo>
                    <a:cubicBezTo>
                      <a:pt x="5208" y="1129"/>
                      <a:pt x="7946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cubicBezTo>
                      <a:pt x="21600" y="10917"/>
                      <a:pt x="21598" y="11034"/>
                      <a:pt x="21594" y="11152"/>
                    </a:cubicBezTo>
                  </a:path>
                </a:pathLst>
              </a:custGeom>
              <a:noFill/>
              <a:ln w="9360">
                <a:solidFill>
                  <a:srgbClr val="FE1F08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defTabSz="498835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PH" sz="1800" smtClean="0">
                  <a:solidFill>
                    <a:srgbClr val="FFFFFF"/>
                  </a:solidFill>
                  <a:ea typeface="+mn-ea"/>
                  <a:cs typeface="+mn-cs"/>
                </a:endParaRPr>
              </a:p>
            </p:txBody>
          </p:sp>
          <p:sp>
            <p:nvSpPr>
              <p:cNvPr id="1050" name="AutoShape 126"/>
              <p:cNvSpPr>
                <a:spLocks noChangeArrowheads="1"/>
              </p:cNvSpPr>
              <p:nvPr/>
            </p:nvSpPr>
            <p:spPr bwMode="auto">
              <a:xfrm flipH="1">
                <a:off x="4081" y="101"/>
                <a:ext cx="807" cy="148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1767 w 21600"/>
                  <a:gd name="T19" fmla="*/ 0 h 21600"/>
                  <a:gd name="T20" fmla="*/ 17746 w 21600"/>
                  <a:gd name="T21" fmla="*/ 10793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 stroke="0">
                    <a:moveTo>
                      <a:pt x="1684" y="5007"/>
                    </a:moveTo>
                    <a:cubicBezTo>
                      <a:pt x="3666" y="1888"/>
                      <a:pt x="7105" y="-1"/>
                      <a:pt x="10800" y="0"/>
                    </a:cubicBezTo>
                    <a:cubicBezTo>
                      <a:pt x="13286" y="0"/>
                      <a:pt x="15696" y="857"/>
                      <a:pt x="17623" y="2429"/>
                    </a:cubicBezTo>
                    <a:lnTo>
                      <a:pt x="10800" y="10800"/>
                    </a:lnTo>
                    <a:lnTo>
                      <a:pt x="1684" y="5007"/>
                    </a:lnTo>
                    <a:close/>
                  </a:path>
                  <a:path w="21600" h="21600" fill="none">
                    <a:moveTo>
                      <a:pt x="1684" y="5007"/>
                    </a:moveTo>
                    <a:cubicBezTo>
                      <a:pt x="3666" y="1888"/>
                      <a:pt x="7105" y="-1"/>
                      <a:pt x="10800" y="0"/>
                    </a:cubicBezTo>
                    <a:cubicBezTo>
                      <a:pt x="13286" y="0"/>
                      <a:pt x="15696" y="857"/>
                      <a:pt x="17623" y="2429"/>
                    </a:cubicBezTo>
                  </a:path>
                </a:pathLst>
              </a:custGeom>
              <a:noFill/>
              <a:ln w="9360">
                <a:solidFill>
                  <a:srgbClr val="FF8B17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defTabSz="498835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PH" sz="1800" smtClean="0">
                  <a:solidFill>
                    <a:srgbClr val="FFFFFF"/>
                  </a:solidFill>
                  <a:ea typeface="+mn-ea"/>
                  <a:cs typeface="+mn-cs"/>
                </a:endParaRPr>
              </a:p>
            </p:txBody>
          </p:sp>
          <p:sp>
            <p:nvSpPr>
              <p:cNvPr id="1051" name="AutoShape 127"/>
              <p:cNvSpPr>
                <a:spLocks noChangeArrowheads="1"/>
              </p:cNvSpPr>
              <p:nvPr/>
            </p:nvSpPr>
            <p:spPr bwMode="auto">
              <a:xfrm>
                <a:off x="4797" y="414"/>
                <a:ext cx="342" cy="149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4295 w 21600"/>
                  <a:gd name="T19" fmla="*/ 0 h 21600"/>
                  <a:gd name="T20" fmla="*/ 19832 w 21600"/>
                  <a:gd name="T21" fmla="*/ 1080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 stroke="0">
                    <a:moveTo>
                      <a:pt x="4193" y="2256"/>
                    </a:moveTo>
                    <a:cubicBezTo>
                      <a:pt x="6085" y="793"/>
                      <a:pt x="8408" y="-1"/>
                      <a:pt x="10800" y="0"/>
                    </a:cubicBezTo>
                    <a:cubicBezTo>
                      <a:pt x="14398" y="0"/>
                      <a:pt x="17760" y="1792"/>
                      <a:pt x="19766" y="4779"/>
                    </a:cubicBezTo>
                    <a:lnTo>
                      <a:pt x="10800" y="10800"/>
                    </a:lnTo>
                    <a:lnTo>
                      <a:pt x="4193" y="2256"/>
                    </a:lnTo>
                    <a:close/>
                  </a:path>
                  <a:path w="21600" h="21600" fill="none">
                    <a:moveTo>
                      <a:pt x="4193" y="2256"/>
                    </a:moveTo>
                    <a:cubicBezTo>
                      <a:pt x="6085" y="793"/>
                      <a:pt x="8408" y="-1"/>
                      <a:pt x="10800" y="0"/>
                    </a:cubicBezTo>
                    <a:cubicBezTo>
                      <a:pt x="14398" y="0"/>
                      <a:pt x="17760" y="1792"/>
                      <a:pt x="19766" y="4779"/>
                    </a:cubicBezTo>
                  </a:path>
                </a:pathLst>
              </a:custGeom>
              <a:noFill/>
              <a:ln w="9360">
                <a:solidFill>
                  <a:srgbClr val="FFE103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defTabSz="498835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PH" sz="1800" smtClean="0">
                  <a:solidFill>
                    <a:srgbClr val="FFFFFF"/>
                  </a:solidFill>
                  <a:ea typeface="+mn-ea"/>
                  <a:cs typeface="+mn-cs"/>
                </a:endParaRPr>
              </a:p>
            </p:txBody>
          </p:sp>
          <p:sp>
            <p:nvSpPr>
              <p:cNvPr id="1052" name="Freeform 128"/>
              <p:cNvSpPr>
                <a:spLocks noChangeArrowheads="1"/>
              </p:cNvSpPr>
              <p:nvPr/>
            </p:nvSpPr>
            <p:spPr bwMode="auto">
              <a:xfrm flipH="1">
                <a:off x="4129" y="810"/>
                <a:ext cx="350" cy="492"/>
              </a:xfrm>
              <a:custGeom>
                <a:avLst/>
                <a:gdLst>
                  <a:gd name="T0" fmla="*/ 0 w 776"/>
                  <a:gd name="T1" fmla="*/ 13 h 2368"/>
                  <a:gd name="T2" fmla="*/ 108 w 776"/>
                  <a:gd name="T3" fmla="*/ 3 h 2368"/>
                  <a:gd name="T4" fmla="*/ 43 w 776"/>
                  <a:gd name="T5" fmla="*/ 33 h 2368"/>
                  <a:gd name="T6" fmla="*/ 152 w 776"/>
                  <a:gd name="T7" fmla="*/ 33 h 2368"/>
                  <a:gd name="T8" fmla="*/ 87 w 776"/>
                  <a:gd name="T9" fmla="*/ 63 h 2368"/>
                  <a:gd name="T10" fmla="*/ 173 w 776"/>
                  <a:gd name="T11" fmla="*/ 73 h 2368"/>
                  <a:gd name="T12" fmla="*/ 130 w 776"/>
                  <a:gd name="T13" fmla="*/ 93 h 2368"/>
                  <a:gd name="T14" fmla="*/ 216 w 776"/>
                  <a:gd name="T15" fmla="*/ 103 h 2368"/>
                  <a:gd name="T16" fmla="*/ 173 w 776"/>
                  <a:gd name="T17" fmla="*/ 123 h 2368"/>
                  <a:gd name="T18" fmla="*/ 238 w 776"/>
                  <a:gd name="T19" fmla="*/ 133 h 2368"/>
                  <a:gd name="T20" fmla="*/ 216 w 776"/>
                  <a:gd name="T21" fmla="*/ 153 h 2368"/>
                  <a:gd name="T22" fmla="*/ 260 w 776"/>
                  <a:gd name="T23" fmla="*/ 173 h 2368"/>
                  <a:gd name="T24" fmla="*/ 260 w 776"/>
                  <a:gd name="T25" fmla="*/ 193 h 2368"/>
                  <a:gd name="T26" fmla="*/ 303 w 776"/>
                  <a:gd name="T27" fmla="*/ 223 h 2368"/>
                  <a:gd name="T28" fmla="*/ 281 w 776"/>
                  <a:gd name="T29" fmla="*/ 253 h 2368"/>
                  <a:gd name="T30" fmla="*/ 325 w 776"/>
                  <a:gd name="T31" fmla="*/ 273 h 2368"/>
                  <a:gd name="T32" fmla="*/ 303 w 776"/>
                  <a:gd name="T33" fmla="*/ 303 h 2368"/>
                  <a:gd name="T34" fmla="*/ 325 w 776"/>
                  <a:gd name="T35" fmla="*/ 332 h 2368"/>
                  <a:gd name="T36" fmla="*/ 303 w 776"/>
                  <a:gd name="T37" fmla="*/ 352 h 2368"/>
                  <a:gd name="T38" fmla="*/ 346 w 776"/>
                  <a:gd name="T39" fmla="*/ 382 h 2368"/>
                  <a:gd name="T40" fmla="*/ 325 w 776"/>
                  <a:gd name="T41" fmla="*/ 412 h 2368"/>
                  <a:gd name="T42" fmla="*/ 346 w 776"/>
                  <a:gd name="T43" fmla="*/ 452 h 2368"/>
                  <a:gd name="T44" fmla="*/ 325 w 776"/>
                  <a:gd name="T45" fmla="*/ 462 h 2368"/>
                  <a:gd name="T46" fmla="*/ 346 w 776"/>
                  <a:gd name="T47" fmla="*/ 49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360">
                <a:solidFill>
                  <a:srgbClr val="FE1F08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defTabSz="498835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PH" sz="1800" smtClean="0">
                  <a:solidFill>
                    <a:srgbClr val="FFFFFF"/>
                  </a:solidFill>
                  <a:ea typeface="+mn-ea"/>
                  <a:cs typeface="+mn-cs"/>
                </a:endParaRPr>
              </a:p>
            </p:txBody>
          </p:sp>
          <p:sp>
            <p:nvSpPr>
              <p:cNvPr id="1053" name="Freeform 129"/>
              <p:cNvSpPr>
                <a:spLocks noChangeArrowheads="1"/>
              </p:cNvSpPr>
              <p:nvPr/>
            </p:nvSpPr>
            <p:spPr bwMode="auto">
              <a:xfrm flipH="1">
                <a:off x="4293" y="288"/>
                <a:ext cx="225" cy="493"/>
              </a:xfrm>
              <a:custGeom>
                <a:avLst/>
                <a:gdLst>
                  <a:gd name="T0" fmla="*/ 0 w 776"/>
                  <a:gd name="T1" fmla="*/ 13 h 2368"/>
                  <a:gd name="T2" fmla="*/ 70 w 776"/>
                  <a:gd name="T3" fmla="*/ 3 h 2368"/>
                  <a:gd name="T4" fmla="*/ 28 w 776"/>
                  <a:gd name="T5" fmla="*/ 33 h 2368"/>
                  <a:gd name="T6" fmla="*/ 97 w 776"/>
                  <a:gd name="T7" fmla="*/ 33 h 2368"/>
                  <a:gd name="T8" fmla="*/ 56 w 776"/>
                  <a:gd name="T9" fmla="*/ 63 h 2368"/>
                  <a:gd name="T10" fmla="*/ 111 w 776"/>
                  <a:gd name="T11" fmla="*/ 73 h 2368"/>
                  <a:gd name="T12" fmla="*/ 84 w 776"/>
                  <a:gd name="T13" fmla="*/ 93 h 2368"/>
                  <a:gd name="T14" fmla="*/ 139 w 776"/>
                  <a:gd name="T15" fmla="*/ 103 h 2368"/>
                  <a:gd name="T16" fmla="*/ 111 w 776"/>
                  <a:gd name="T17" fmla="*/ 123 h 2368"/>
                  <a:gd name="T18" fmla="*/ 153 w 776"/>
                  <a:gd name="T19" fmla="*/ 133 h 2368"/>
                  <a:gd name="T20" fmla="*/ 139 w 776"/>
                  <a:gd name="T21" fmla="*/ 153 h 2368"/>
                  <a:gd name="T22" fmla="*/ 167 w 776"/>
                  <a:gd name="T23" fmla="*/ 173 h 2368"/>
                  <a:gd name="T24" fmla="*/ 167 w 776"/>
                  <a:gd name="T25" fmla="*/ 193 h 2368"/>
                  <a:gd name="T26" fmla="*/ 195 w 776"/>
                  <a:gd name="T27" fmla="*/ 223 h 2368"/>
                  <a:gd name="T28" fmla="*/ 181 w 776"/>
                  <a:gd name="T29" fmla="*/ 253 h 2368"/>
                  <a:gd name="T30" fmla="*/ 209 w 776"/>
                  <a:gd name="T31" fmla="*/ 273 h 2368"/>
                  <a:gd name="T32" fmla="*/ 195 w 776"/>
                  <a:gd name="T33" fmla="*/ 303 h 2368"/>
                  <a:gd name="T34" fmla="*/ 209 w 776"/>
                  <a:gd name="T35" fmla="*/ 333 h 2368"/>
                  <a:gd name="T36" fmla="*/ 195 w 776"/>
                  <a:gd name="T37" fmla="*/ 353 h 2368"/>
                  <a:gd name="T38" fmla="*/ 223 w 776"/>
                  <a:gd name="T39" fmla="*/ 383 h 2368"/>
                  <a:gd name="T40" fmla="*/ 209 w 776"/>
                  <a:gd name="T41" fmla="*/ 413 h 2368"/>
                  <a:gd name="T42" fmla="*/ 223 w 776"/>
                  <a:gd name="T43" fmla="*/ 453 h 2368"/>
                  <a:gd name="T44" fmla="*/ 209 w 776"/>
                  <a:gd name="T45" fmla="*/ 463 h 2368"/>
                  <a:gd name="T46" fmla="*/ 223 w 776"/>
                  <a:gd name="T47" fmla="*/ 493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360">
                <a:solidFill>
                  <a:srgbClr val="FE1F08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defTabSz="498835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PH" sz="1800" smtClean="0">
                  <a:solidFill>
                    <a:srgbClr val="FFFFFF"/>
                  </a:solidFill>
                  <a:ea typeface="+mn-ea"/>
                  <a:cs typeface="+mn-cs"/>
                </a:endParaRPr>
              </a:p>
            </p:txBody>
          </p:sp>
          <p:sp>
            <p:nvSpPr>
              <p:cNvPr id="1054" name="Freeform 130"/>
              <p:cNvSpPr>
                <a:spLocks noChangeArrowheads="1"/>
              </p:cNvSpPr>
              <p:nvPr/>
            </p:nvSpPr>
            <p:spPr bwMode="auto">
              <a:xfrm flipH="1">
                <a:off x="4553" y="142"/>
                <a:ext cx="135" cy="492"/>
              </a:xfrm>
              <a:custGeom>
                <a:avLst/>
                <a:gdLst>
                  <a:gd name="T0" fmla="*/ 0 w 776"/>
                  <a:gd name="T1" fmla="*/ 13 h 2368"/>
                  <a:gd name="T2" fmla="*/ 42 w 776"/>
                  <a:gd name="T3" fmla="*/ 3 h 2368"/>
                  <a:gd name="T4" fmla="*/ 17 w 776"/>
                  <a:gd name="T5" fmla="*/ 33 h 2368"/>
                  <a:gd name="T6" fmla="*/ 58 w 776"/>
                  <a:gd name="T7" fmla="*/ 33 h 2368"/>
                  <a:gd name="T8" fmla="*/ 33 w 776"/>
                  <a:gd name="T9" fmla="*/ 63 h 2368"/>
                  <a:gd name="T10" fmla="*/ 67 w 776"/>
                  <a:gd name="T11" fmla="*/ 73 h 2368"/>
                  <a:gd name="T12" fmla="*/ 50 w 776"/>
                  <a:gd name="T13" fmla="*/ 93 h 2368"/>
                  <a:gd name="T14" fmla="*/ 84 w 776"/>
                  <a:gd name="T15" fmla="*/ 103 h 2368"/>
                  <a:gd name="T16" fmla="*/ 67 w 776"/>
                  <a:gd name="T17" fmla="*/ 123 h 2368"/>
                  <a:gd name="T18" fmla="*/ 92 w 776"/>
                  <a:gd name="T19" fmla="*/ 133 h 2368"/>
                  <a:gd name="T20" fmla="*/ 84 w 776"/>
                  <a:gd name="T21" fmla="*/ 153 h 2368"/>
                  <a:gd name="T22" fmla="*/ 100 w 776"/>
                  <a:gd name="T23" fmla="*/ 173 h 2368"/>
                  <a:gd name="T24" fmla="*/ 100 w 776"/>
                  <a:gd name="T25" fmla="*/ 193 h 2368"/>
                  <a:gd name="T26" fmla="*/ 117 w 776"/>
                  <a:gd name="T27" fmla="*/ 223 h 2368"/>
                  <a:gd name="T28" fmla="*/ 109 w 776"/>
                  <a:gd name="T29" fmla="*/ 253 h 2368"/>
                  <a:gd name="T30" fmla="*/ 125 w 776"/>
                  <a:gd name="T31" fmla="*/ 273 h 2368"/>
                  <a:gd name="T32" fmla="*/ 117 w 776"/>
                  <a:gd name="T33" fmla="*/ 303 h 2368"/>
                  <a:gd name="T34" fmla="*/ 125 w 776"/>
                  <a:gd name="T35" fmla="*/ 332 h 2368"/>
                  <a:gd name="T36" fmla="*/ 117 w 776"/>
                  <a:gd name="T37" fmla="*/ 352 h 2368"/>
                  <a:gd name="T38" fmla="*/ 134 w 776"/>
                  <a:gd name="T39" fmla="*/ 382 h 2368"/>
                  <a:gd name="T40" fmla="*/ 125 w 776"/>
                  <a:gd name="T41" fmla="*/ 412 h 2368"/>
                  <a:gd name="T42" fmla="*/ 134 w 776"/>
                  <a:gd name="T43" fmla="*/ 452 h 2368"/>
                  <a:gd name="T44" fmla="*/ 125 w 776"/>
                  <a:gd name="T45" fmla="*/ 462 h 2368"/>
                  <a:gd name="T46" fmla="*/ 134 w 776"/>
                  <a:gd name="T47" fmla="*/ 49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360">
                <a:solidFill>
                  <a:srgbClr val="FE1F08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defTabSz="498835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PH" sz="1800" smtClean="0">
                  <a:solidFill>
                    <a:srgbClr val="FFFFFF"/>
                  </a:solidFill>
                  <a:ea typeface="+mn-ea"/>
                  <a:cs typeface="+mn-cs"/>
                </a:endParaRPr>
              </a:p>
            </p:txBody>
          </p:sp>
          <p:sp>
            <p:nvSpPr>
              <p:cNvPr id="1055" name="Freeform 131"/>
              <p:cNvSpPr>
                <a:spLocks noChangeArrowheads="1"/>
              </p:cNvSpPr>
              <p:nvPr/>
            </p:nvSpPr>
            <p:spPr bwMode="auto">
              <a:xfrm>
                <a:off x="5394" y="737"/>
                <a:ext cx="326" cy="518"/>
              </a:xfrm>
              <a:custGeom>
                <a:avLst/>
                <a:gdLst>
                  <a:gd name="T0" fmla="*/ 0 w 776"/>
                  <a:gd name="T1" fmla="*/ 14 h 2368"/>
                  <a:gd name="T2" fmla="*/ 101 w 776"/>
                  <a:gd name="T3" fmla="*/ 4 h 2368"/>
                  <a:gd name="T4" fmla="*/ 40 w 776"/>
                  <a:gd name="T5" fmla="*/ 35 h 2368"/>
                  <a:gd name="T6" fmla="*/ 141 w 776"/>
                  <a:gd name="T7" fmla="*/ 35 h 2368"/>
                  <a:gd name="T8" fmla="*/ 81 w 776"/>
                  <a:gd name="T9" fmla="*/ 67 h 2368"/>
                  <a:gd name="T10" fmla="*/ 161 w 776"/>
                  <a:gd name="T11" fmla="*/ 77 h 2368"/>
                  <a:gd name="T12" fmla="*/ 121 w 776"/>
                  <a:gd name="T13" fmla="*/ 98 h 2368"/>
                  <a:gd name="T14" fmla="*/ 202 w 776"/>
                  <a:gd name="T15" fmla="*/ 109 h 2368"/>
                  <a:gd name="T16" fmla="*/ 161 w 776"/>
                  <a:gd name="T17" fmla="*/ 130 h 2368"/>
                  <a:gd name="T18" fmla="*/ 222 w 776"/>
                  <a:gd name="T19" fmla="*/ 140 h 2368"/>
                  <a:gd name="T20" fmla="*/ 202 w 776"/>
                  <a:gd name="T21" fmla="*/ 161 h 2368"/>
                  <a:gd name="T22" fmla="*/ 242 w 776"/>
                  <a:gd name="T23" fmla="*/ 182 h 2368"/>
                  <a:gd name="T24" fmla="*/ 242 w 776"/>
                  <a:gd name="T25" fmla="*/ 203 h 2368"/>
                  <a:gd name="T26" fmla="*/ 282 w 776"/>
                  <a:gd name="T27" fmla="*/ 235 h 2368"/>
                  <a:gd name="T28" fmla="*/ 262 w 776"/>
                  <a:gd name="T29" fmla="*/ 266 h 2368"/>
                  <a:gd name="T30" fmla="*/ 302 w 776"/>
                  <a:gd name="T31" fmla="*/ 287 h 2368"/>
                  <a:gd name="T32" fmla="*/ 282 w 776"/>
                  <a:gd name="T33" fmla="*/ 319 h 2368"/>
                  <a:gd name="T34" fmla="*/ 302 w 776"/>
                  <a:gd name="T35" fmla="*/ 350 h 2368"/>
                  <a:gd name="T36" fmla="*/ 282 w 776"/>
                  <a:gd name="T37" fmla="*/ 371 h 2368"/>
                  <a:gd name="T38" fmla="*/ 323 w 776"/>
                  <a:gd name="T39" fmla="*/ 403 h 2368"/>
                  <a:gd name="T40" fmla="*/ 302 w 776"/>
                  <a:gd name="T41" fmla="*/ 434 h 2368"/>
                  <a:gd name="T42" fmla="*/ 323 w 776"/>
                  <a:gd name="T43" fmla="*/ 476 h 2368"/>
                  <a:gd name="T44" fmla="*/ 302 w 776"/>
                  <a:gd name="T45" fmla="*/ 487 h 2368"/>
                  <a:gd name="T46" fmla="*/ 323 w 776"/>
                  <a:gd name="T47" fmla="*/ 51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360">
                <a:solidFill>
                  <a:srgbClr val="FF8B17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defTabSz="498835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PH" sz="1800" smtClean="0">
                  <a:solidFill>
                    <a:srgbClr val="FFFFFF"/>
                  </a:solidFill>
                  <a:ea typeface="+mn-ea"/>
                  <a:cs typeface="+mn-cs"/>
                </a:endParaRPr>
              </a:p>
            </p:txBody>
          </p:sp>
          <p:sp>
            <p:nvSpPr>
              <p:cNvPr id="1056" name="Freeform 132"/>
              <p:cNvSpPr>
                <a:spLocks noChangeArrowheads="1"/>
              </p:cNvSpPr>
              <p:nvPr/>
            </p:nvSpPr>
            <p:spPr bwMode="auto">
              <a:xfrm>
                <a:off x="5225" y="475"/>
                <a:ext cx="491" cy="345"/>
              </a:xfrm>
              <a:custGeom>
                <a:avLst/>
                <a:gdLst>
                  <a:gd name="T0" fmla="*/ 0 w 776"/>
                  <a:gd name="T1" fmla="*/ 9 h 2368"/>
                  <a:gd name="T2" fmla="*/ 152 w 776"/>
                  <a:gd name="T3" fmla="*/ 2 h 2368"/>
                  <a:gd name="T4" fmla="*/ 61 w 776"/>
                  <a:gd name="T5" fmla="*/ 23 h 2368"/>
                  <a:gd name="T6" fmla="*/ 213 w 776"/>
                  <a:gd name="T7" fmla="*/ 23 h 2368"/>
                  <a:gd name="T8" fmla="*/ 121 w 776"/>
                  <a:gd name="T9" fmla="*/ 44 h 2368"/>
                  <a:gd name="T10" fmla="*/ 243 w 776"/>
                  <a:gd name="T11" fmla="*/ 51 h 2368"/>
                  <a:gd name="T12" fmla="*/ 182 w 776"/>
                  <a:gd name="T13" fmla="*/ 65 h 2368"/>
                  <a:gd name="T14" fmla="*/ 304 w 776"/>
                  <a:gd name="T15" fmla="*/ 72 h 2368"/>
                  <a:gd name="T16" fmla="*/ 243 w 776"/>
                  <a:gd name="T17" fmla="*/ 86 h 2368"/>
                  <a:gd name="T18" fmla="*/ 334 w 776"/>
                  <a:gd name="T19" fmla="*/ 93 h 2368"/>
                  <a:gd name="T20" fmla="*/ 304 w 776"/>
                  <a:gd name="T21" fmla="*/ 107 h 2368"/>
                  <a:gd name="T22" fmla="*/ 364 w 776"/>
                  <a:gd name="T23" fmla="*/ 121 h 2368"/>
                  <a:gd name="T24" fmla="*/ 364 w 776"/>
                  <a:gd name="T25" fmla="*/ 135 h 2368"/>
                  <a:gd name="T26" fmla="*/ 425 w 776"/>
                  <a:gd name="T27" fmla="*/ 156 h 2368"/>
                  <a:gd name="T28" fmla="*/ 395 w 776"/>
                  <a:gd name="T29" fmla="*/ 177 h 2368"/>
                  <a:gd name="T30" fmla="*/ 456 w 776"/>
                  <a:gd name="T31" fmla="*/ 191 h 2368"/>
                  <a:gd name="T32" fmla="*/ 425 w 776"/>
                  <a:gd name="T33" fmla="*/ 212 h 2368"/>
                  <a:gd name="T34" fmla="*/ 456 w 776"/>
                  <a:gd name="T35" fmla="*/ 233 h 2368"/>
                  <a:gd name="T36" fmla="*/ 425 w 776"/>
                  <a:gd name="T37" fmla="*/ 247 h 2368"/>
                  <a:gd name="T38" fmla="*/ 486 w 776"/>
                  <a:gd name="T39" fmla="*/ 268 h 2368"/>
                  <a:gd name="T40" fmla="*/ 456 w 776"/>
                  <a:gd name="T41" fmla="*/ 289 h 2368"/>
                  <a:gd name="T42" fmla="*/ 486 w 776"/>
                  <a:gd name="T43" fmla="*/ 317 h 2368"/>
                  <a:gd name="T44" fmla="*/ 456 w 776"/>
                  <a:gd name="T45" fmla="*/ 324 h 2368"/>
                  <a:gd name="T46" fmla="*/ 486 w 776"/>
                  <a:gd name="T47" fmla="*/ 345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360">
                <a:solidFill>
                  <a:srgbClr val="FE1F08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defTabSz="498835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PH" sz="1800" smtClean="0">
                  <a:solidFill>
                    <a:srgbClr val="FFFFFF"/>
                  </a:solidFill>
                  <a:ea typeface="+mn-ea"/>
                  <a:cs typeface="+mn-cs"/>
                </a:endParaRPr>
              </a:p>
            </p:txBody>
          </p:sp>
          <p:sp>
            <p:nvSpPr>
              <p:cNvPr id="1057" name="Freeform 133"/>
              <p:cNvSpPr>
                <a:spLocks noChangeArrowheads="1"/>
              </p:cNvSpPr>
              <p:nvPr/>
            </p:nvSpPr>
            <p:spPr bwMode="auto">
              <a:xfrm>
                <a:off x="5243" y="109"/>
                <a:ext cx="214" cy="463"/>
              </a:xfrm>
              <a:custGeom>
                <a:avLst/>
                <a:gdLst>
                  <a:gd name="T0" fmla="*/ 0 w 776"/>
                  <a:gd name="T1" fmla="*/ 13 h 2368"/>
                  <a:gd name="T2" fmla="*/ 66 w 776"/>
                  <a:gd name="T3" fmla="*/ 3 h 2368"/>
                  <a:gd name="T4" fmla="*/ 26 w 776"/>
                  <a:gd name="T5" fmla="*/ 31 h 2368"/>
                  <a:gd name="T6" fmla="*/ 93 w 776"/>
                  <a:gd name="T7" fmla="*/ 31 h 2368"/>
                  <a:gd name="T8" fmla="*/ 53 w 776"/>
                  <a:gd name="T9" fmla="*/ 59 h 2368"/>
                  <a:gd name="T10" fmla="*/ 106 w 776"/>
                  <a:gd name="T11" fmla="*/ 69 h 2368"/>
                  <a:gd name="T12" fmla="*/ 79 w 776"/>
                  <a:gd name="T13" fmla="*/ 88 h 2368"/>
                  <a:gd name="T14" fmla="*/ 132 w 776"/>
                  <a:gd name="T15" fmla="*/ 97 h 2368"/>
                  <a:gd name="T16" fmla="*/ 106 w 776"/>
                  <a:gd name="T17" fmla="*/ 116 h 2368"/>
                  <a:gd name="T18" fmla="*/ 146 w 776"/>
                  <a:gd name="T19" fmla="*/ 125 h 2368"/>
                  <a:gd name="T20" fmla="*/ 132 w 776"/>
                  <a:gd name="T21" fmla="*/ 144 h 2368"/>
                  <a:gd name="T22" fmla="*/ 159 w 776"/>
                  <a:gd name="T23" fmla="*/ 163 h 2368"/>
                  <a:gd name="T24" fmla="*/ 159 w 776"/>
                  <a:gd name="T25" fmla="*/ 181 h 2368"/>
                  <a:gd name="T26" fmla="*/ 185 w 776"/>
                  <a:gd name="T27" fmla="*/ 210 h 2368"/>
                  <a:gd name="T28" fmla="*/ 172 w 776"/>
                  <a:gd name="T29" fmla="*/ 238 h 2368"/>
                  <a:gd name="T30" fmla="*/ 199 w 776"/>
                  <a:gd name="T31" fmla="*/ 257 h 2368"/>
                  <a:gd name="T32" fmla="*/ 185 w 776"/>
                  <a:gd name="T33" fmla="*/ 285 h 2368"/>
                  <a:gd name="T34" fmla="*/ 199 w 776"/>
                  <a:gd name="T35" fmla="*/ 313 h 2368"/>
                  <a:gd name="T36" fmla="*/ 185 w 776"/>
                  <a:gd name="T37" fmla="*/ 332 h 2368"/>
                  <a:gd name="T38" fmla="*/ 212 w 776"/>
                  <a:gd name="T39" fmla="*/ 360 h 2368"/>
                  <a:gd name="T40" fmla="*/ 199 w 776"/>
                  <a:gd name="T41" fmla="*/ 388 h 2368"/>
                  <a:gd name="T42" fmla="*/ 212 w 776"/>
                  <a:gd name="T43" fmla="*/ 425 h 2368"/>
                  <a:gd name="T44" fmla="*/ 199 w 776"/>
                  <a:gd name="T45" fmla="*/ 435 h 2368"/>
                  <a:gd name="T46" fmla="*/ 212 w 776"/>
                  <a:gd name="T47" fmla="*/ 463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360">
                <a:solidFill>
                  <a:srgbClr val="FE1F08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defTabSz="498835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PH" sz="1800" smtClean="0">
                  <a:solidFill>
                    <a:srgbClr val="FFFFFF"/>
                  </a:solidFill>
                  <a:ea typeface="+mn-ea"/>
                  <a:cs typeface="+mn-cs"/>
                </a:endParaRPr>
              </a:p>
            </p:txBody>
          </p:sp>
          <p:sp>
            <p:nvSpPr>
              <p:cNvPr id="1058" name="Freeform 134"/>
              <p:cNvSpPr>
                <a:spLocks noChangeArrowheads="1"/>
              </p:cNvSpPr>
              <p:nvPr/>
            </p:nvSpPr>
            <p:spPr bwMode="auto">
              <a:xfrm rot="-1380000">
                <a:off x="5031" y="496"/>
                <a:ext cx="143" cy="271"/>
              </a:xfrm>
              <a:custGeom>
                <a:avLst/>
                <a:gdLst>
                  <a:gd name="T0" fmla="*/ 0 w 776"/>
                  <a:gd name="T1" fmla="*/ 7 h 2368"/>
                  <a:gd name="T2" fmla="*/ 44 w 776"/>
                  <a:gd name="T3" fmla="*/ 2 h 2368"/>
                  <a:gd name="T4" fmla="*/ 18 w 776"/>
                  <a:gd name="T5" fmla="*/ 18 h 2368"/>
                  <a:gd name="T6" fmla="*/ 62 w 776"/>
                  <a:gd name="T7" fmla="*/ 18 h 2368"/>
                  <a:gd name="T8" fmla="*/ 35 w 776"/>
                  <a:gd name="T9" fmla="*/ 35 h 2368"/>
                  <a:gd name="T10" fmla="*/ 71 w 776"/>
                  <a:gd name="T11" fmla="*/ 40 h 2368"/>
                  <a:gd name="T12" fmla="*/ 53 w 776"/>
                  <a:gd name="T13" fmla="*/ 51 h 2368"/>
                  <a:gd name="T14" fmla="*/ 88 w 776"/>
                  <a:gd name="T15" fmla="*/ 57 h 2368"/>
                  <a:gd name="T16" fmla="*/ 71 w 776"/>
                  <a:gd name="T17" fmla="*/ 68 h 2368"/>
                  <a:gd name="T18" fmla="*/ 97 w 776"/>
                  <a:gd name="T19" fmla="*/ 73 h 2368"/>
                  <a:gd name="T20" fmla="*/ 88 w 776"/>
                  <a:gd name="T21" fmla="*/ 84 h 2368"/>
                  <a:gd name="T22" fmla="*/ 106 w 776"/>
                  <a:gd name="T23" fmla="*/ 95 h 2368"/>
                  <a:gd name="T24" fmla="*/ 106 w 776"/>
                  <a:gd name="T25" fmla="*/ 106 h 2368"/>
                  <a:gd name="T26" fmla="*/ 124 w 776"/>
                  <a:gd name="T27" fmla="*/ 123 h 2368"/>
                  <a:gd name="T28" fmla="*/ 115 w 776"/>
                  <a:gd name="T29" fmla="*/ 139 h 2368"/>
                  <a:gd name="T30" fmla="*/ 133 w 776"/>
                  <a:gd name="T31" fmla="*/ 150 h 2368"/>
                  <a:gd name="T32" fmla="*/ 124 w 776"/>
                  <a:gd name="T33" fmla="*/ 167 h 2368"/>
                  <a:gd name="T34" fmla="*/ 133 w 776"/>
                  <a:gd name="T35" fmla="*/ 183 h 2368"/>
                  <a:gd name="T36" fmla="*/ 124 w 776"/>
                  <a:gd name="T37" fmla="*/ 194 h 2368"/>
                  <a:gd name="T38" fmla="*/ 142 w 776"/>
                  <a:gd name="T39" fmla="*/ 211 h 2368"/>
                  <a:gd name="T40" fmla="*/ 133 w 776"/>
                  <a:gd name="T41" fmla="*/ 227 h 2368"/>
                  <a:gd name="T42" fmla="*/ 142 w 776"/>
                  <a:gd name="T43" fmla="*/ 249 h 2368"/>
                  <a:gd name="T44" fmla="*/ 133 w 776"/>
                  <a:gd name="T45" fmla="*/ 255 h 2368"/>
                  <a:gd name="T46" fmla="*/ 142 w 776"/>
                  <a:gd name="T47" fmla="*/ 27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360">
                <a:solidFill>
                  <a:srgbClr val="FFE103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defTabSz="498835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PH" sz="1800" smtClean="0">
                  <a:solidFill>
                    <a:srgbClr val="FFFFFF"/>
                  </a:solidFill>
                  <a:ea typeface="+mn-ea"/>
                  <a:cs typeface="+mn-cs"/>
                </a:endParaRPr>
              </a:p>
            </p:txBody>
          </p:sp>
          <p:sp>
            <p:nvSpPr>
              <p:cNvPr id="1059" name="Freeform 135"/>
              <p:cNvSpPr>
                <a:spLocks noChangeArrowheads="1"/>
              </p:cNvSpPr>
              <p:nvPr/>
            </p:nvSpPr>
            <p:spPr bwMode="auto">
              <a:xfrm rot="1380000" flipH="1">
                <a:off x="4521" y="489"/>
                <a:ext cx="143" cy="271"/>
              </a:xfrm>
              <a:custGeom>
                <a:avLst/>
                <a:gdLst>
                  <a:gd name="T0" fmla="*/ 0 w 776"/>
                  <a:gd name="T1" fmla="*/ 7 h 2368"/>
                  <a:gd name="T2" fmla="*/ 44 w 776"/>
                  <a:gd name="T3" fmla="*/ 2 h 2368"/>
                  <a:gd name="T4" fmla="*/ 18 w 776"/>
                  <a:gd name="T5" fmla="*/ 18 h 2368"/>
                  <a:gd name="T6" fmla="*/ 62 w 776"/>
                  <a:gd name="T7" fmla="*/ 18 h 2368"/>
                  <a:gd name="T8" fmla="*/ 35 w 776"/>
                  <a:gd name="T9" fmla="*/ 35 h 2368"/>
                  <a:gd name="T10" fmla="*/ 71 w 776"/>
                  <a:gd name="T11" fmla="*/ 40 h 2368"/>
                  <a:gd name="T12" fmla="*/ 53 w 776"/>
                  <a:gd name="T13" fmla="*/ 51 h 2368"/>
                  <a:gd name="T14" fmla="*/ 88 w 776"/>
                  <a:gd name="T15" fmla="*/ 57 h 2368"/>
                  <a:gd name="T16" fmla="*/ 71 w 776"/>
                  <a:gd name="T17" fmla="*/ 68 h 2368"/>
                  <a:gd name="T18" fmla="*/ 97 w 776"/>
                  <a:gd name="T19" fmla="*/ 73 h 2368"/>
                  <a:gd name="T20" fmla="*/ 88 w 776"/>
                  <a:gd name="T21" fmla="*/ 84 h 2368"/>
                  <a:gd name="T22" fmla="*/ 106 w 776"/>
                  <a:gd name="T23" fmla="*/ 95 h 2368"/>
                  <a:gd name="T24" fmla="*/ 106 w 776"/>
                  <a:gd name="T25" fmla="*/ 106 h 2368"/>
                  <a:gd name="T26" fmla="*/ 124 w 776"/>
                  <a:gd name="T27" fmla="*/ 123 h 2368"/>
                  <a:gd name="T28" fmla="*/ 115 w 776"/>
                  <a:gd name="T29" fmla="*/ 139 h 2368"/>
                  <a:gd name="T30" fmla="*/ 133 w 776"/>
                  <a:gd name="T31" fmla="*/ 150 h 2368"/>
                  <a:gd name="T32" fmla="*/ 124 w 776"/>
                  <a:gd name="T33" fmla="*/ 167 h 2368"/>
                  <a:gd name="T34" fmla="*/ 133 w 776"/>
                  <a:gd name="T35" fmla="*/ 183 h 2368"/>
                  <a:gd name="T36" fmla="*/ 124 w 776"/>
                  <a:gd name="T37" fmla="*/ 194 h 2368"/>
                  <a:gd name="T38" fmla="*/ 142 w 776"/>
                  <a:gd name="T39" fmla="*/ 211 h 2368"/>
                  <a:gd name="T40" fmla="*/ 133 w 776"/>
                  <a:gd name="T41" fmla="*/ 227 h 2368"/>
                  <a:gd name="T42" fmla="*/ 142 w 776"/>
                  <a:gd name="T43" fmla="*/ 249 h 2368"/>
                  <a:gd name="T44" fmla="*/ 133 w 776"/>
                  <a:gd name="T45" fmla="*/ 255 h 2368"/>
                  <a:gd name="T46" fmla="*/ 142 w 776"/>
                  <a:gd name="T47" fmla="*/ 27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360">
                <a:solidFill>
                  <a:srgbClr val="FFE103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defTabSz="498835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PH" sz="1800" smtClean="0">
                  <a:solidFill>
                    <a:srgbClr val="FFFFFF"/>
                  </a:solidFill>
                  <a:ea typeface="+mn-ea"/>
                  <a:cs typeface="+mn-cs"/>
                </a:endParaRPr>
              </a:p>
            </p:txBody>
          </p:sp>
        </p:grpSp>
      </p:grpSp>
      <p:sp>
        <p:nvSpPr>
          <p:cNvPr id="1027" name="Rectangle 136"/>
          <p:cNvSpPr>
            <a:spLocks noGrp="1" noChangeArrowheads="1"/>
          </p:cNvSpPr>
          <p:nvPr>
            <p:ph type="title"/>
          </p:nvPr>
        </p:nvSpPr>
        <p:spPr bwMode="auto">
          <a:xfrm>
            <a:off x="761285" y="334229"/>
            <a:ext cx="8622618" cy="1612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8177" tIns="51049" rIns="98177" bIns="5104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028" name="Rectangle 13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1285" y="2193037"/>
            <a:ext cx="8622618" cy="4685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8177" tIns="51049" rIns="98177" bIns="5104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1162" name="Rectangle 138"/>
          <p:cNvSpPr>
            <a:spLocks noGrp="1" noChangeArrowheads="1"/>
          </p:cNvSpPr>
          <p:nvPr>
            <p:ph type="dt"/>
          </p:nvPr>
        </p:nvSpPr>
        <p:spPr bwMode="auto">
          <a:xfrm>
            <a:off x="761286" y="6915188"/>
            <a:ext cx="2109396" cy="50071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8177" tIns="51049" rIns="98177" bIns="51049" numCol="1" anchor="t" anchorCtr="0" compatLnSpc="1">
            <a:prstTxWarp prst="textNoShape">
              <a:avLst/>
            </a:prstTxWarp>
          </a:bodyPr>
          <a:lstStyle>
            <a:lvl1pPr eaLnBrk="1" hangingPunct="1">
              <a:tabLst>
                <a:tab pos="0" algn="l"/>
                <a:tab pos="498835" algn="l"/>
                <a:tab pos="997525" algn="l"/>
                <a:tab pos="1496285" algn="l"/>
                <a:tab pos="1995031" algn="l"/>
                <a:tab pos="2493808" algn="l"/>
                <a:tab pos="2992565" algn="l"/>
                <a:tab pos="3491308" algn="l"/>
                <a:tab pos="3990043" algn="l"/>
                <a:tab pos="4488829" algn="l"/>
                <a:tab pos="4987631" algn="l"/>
                <a:tab pos="5486393" algn="l"/>
                <a:tab pos="5985140" algn="l"/>
                <a:tab pos="6483892" algn="l"/>
                <a:tab pos="6982642" algn="l"/>
                <a:tab pos="7481399" algn="l"/>
                <a:tab pos="7980129" algn="l"/>
                <a:tab pos="8478928" algn="l"/>
                <a:tab pos="8977686" algn="l"/>
                <a:tab pos="9476454" algn="l"/>
                <a:tab pos="9975206" algn="l"/>
              </a:tabLst>
              <a:defRPr sz="1600">
                <a:solidFill>
                  <a:srgbClr val="FFCC00"/>
                </a:solidFill>
                <a:latin typeface="+mn-lt"/>
                <a:ea typeface="Lucida Sans Unicode" pitchFamily="34" charset="0"/>
                <a:cs typeface="Lucida Sans Unicode" pitchFamily="34" charset="0"/>
              </a:defRPr>
            </a:lvl1pPr>
          </a:lstStyle>
          <a:p>
            <a:pPr defTabSz="498835">
              <a:buClr>
                <a:srgbClr val="000000"/>
              </a:buClr>
              <a:buSzPct val="100000"/>
              <a:defRPr/>
            </a:pPr>
            <a:endParaRPr lang="en-US"/>
          </a:p>
        </p:txBody>
      </p:sp>
      <p:sp>
        <p:nvSpPr>
          <p:cNvPr id="1163" name="Rectangle 139"/>
          <p:cNvSpPr>
            <a:spLocks noGrp="1" noChangeArrowheads="1"/>
          </p:cNvSpPr>
          <p:nvPr>
            <p:ph type="ftr"/>
          </p:nvPr>
        </p:nvSpPr>
        <p:spPr bwMode="auto">
          <a:xfrm>
            <a:off x="3468080" y="6915188"/>
            <a:ext cx="3209031" cy="50071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8177" tIns="51049" rIns="98177" bIns="51049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tabLst>
                <a:tab pos="0" algn="l"/>
                <a:tab pos="498835" algn="l"/>
                <a:tab pos="997525" algn="l"/>
                <a:tab pos="1496285" algn="l"/>
                <a:tab pos="1995031" algn="l"/>
                <a:tab pos="2493808" algn="l"/>
                <a:tab pos="2992565" algn="l"/>
                <a:tab pos="3491308" algn="l"/>
                <a:tab pos="3990043" algn="l"/>
                <a:tab pos="4488829" algn="l"/>
                <a:tab pos="4987631" algn="l"/>
                <a:tab pos="5486393" algn="l"/>
                <a:tab pos="5985140" algn="l"/>
                <a:tab pos="6483892" algn="l"/>
                <a:tab pos="6982642" algn="l"/>
                <a:tab pos="7481399" algn="l"/>
                <a:tab pos="7980129" algn="l"/>
                <a:tab pos="8478928" algn="l"/>
                <a:tab pos="8977686" algn="l"/>
                <a:tab pos="9476454" algn="l"/>
                <a:tab pos="9975206" algn="l"/>
              </a:tabLst>
              <a:defRPr sz="1600">
                <a:solidFill>
                  <a:srgbClr val="FFCC00"/>
                </a:solidFill>
                <a:latin typeface="+mn-lt"/>
                <a:ea typeface="Lucida Sans Unicode" pitchFamily="34" charset="0"/>
                <a:cs typeface="Lucida Sans Unicode" pitchFamily="34" charset="0"/>
              </a:defRPr>
            </a:lvl1pPr>
          </a:lstStyle>
          <a:p>
            <a:pPr defTabSz="498835">
              <a:buClr>
                <a:srgbClr val="000000"/>
              </a:buClr>
              <a:buSzPct val="100000"/>
              <a:defRPr/>
            </a:pPr>
            <a:endParaRPr lang="en-US"/>
          </a:p>
        </p:txBody>
      </p:sp>
      <p:sp>
        <p:nvSpPr>
          <p:cNvPr id="1164" name="Rectangle 140"/>
          <p:cNvSpPr>
            <a:spLocks noGrp="1" noChangeArrowheads="1"/>
          </p:cNvSpPr>
          <p:nvPr>
            <p:ph type="sldNum"/>
          </p:nvPr>
        </p:nvSpPr>
        <p:spPr bwMode="auto">
          <a:xfrm>
            <a:off x="7274507" y="6915188"/>
            <a:ext cx="2109396" cy="50071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8177" tIns="51049" rIns="98177" bIns="51049" numCol="1" anchor="t" anchorCtr="0" compatLnSpc="1">
            <a:prstTxWarp prst="textNoShape">
              <a:avLst/>
            </a:prstTxWarp>
          </a:bodyPr>
          <a:lstStyle>
            <a:lvl1pPr algn="r" eaLnBrk="1" hangingPunct="1">
              <a:tabLst>
                <a:tab pos="0" algn="l"/>
                <a:tab pos="498835" algn="l"/>
                <a:tab pos="997525" algn="l"/>
                <a:tab pos="1496285" algn="l"/>
                <a:tab pos="1995031" algn="l"/>
                <a:tab pos="2493808" algn="l"/>
                <a:tab pos="2992565" algn="l"/>
                <a:tab pos="3491308" algn="l"/>
                <a:tab pos="3990043" algn="l"/>
                <a:tab pos="4488829" algn="l"/>
                <a:tab pos="4987631" algn="l"/>
                <a:tab pos="5486393" algn="l"/>
                <a:tab pos="5985140" algn="l"/>
                <a:tab pos="6483892" algn="l"/>
                <a:tab pos="6982642" algn="l"/>
                <a:tab pos="7481399" algn="l"/>
                <a:tab pos="7980129" algn="l"/>
                <a:tab pos="8478928" algn="l"/>
                <a:tab pos="8977686" algn="l"/>
                <a:tab pos="9476454" algn="l"/>
                <a:tab pos="9975206" algn="l"/>
              </a:tabLst>
              <a:defRPr sz="1600">
                <a:solidFill>
                  <a:srgbClr val="FFCC00"/>
                </a:solidFill>
                <a:latin typeface="+mn-lt"/>
                <a:ea typeface="Lucida Sans Unicode" pitchFamily="34" charset="0"/>
                <a:cs typeface="Lucida Sans Unicode" pitchFamily="34" charset="0"/>
              </a:defRPr>
            </a:lvl1pPr>
          </a:lstStyle>
          <a:p>
            <a:pPr defTabSz="498835">
              <a:buClr>
                <a:srgbClr val="000000"/>
              </a:buClr>
              <a:buSzPct val="100000"/>
              <a:defRPr/>
            </a:pPr>
            <a:fld id="{0708A75C-2E31-4121-9065-07E598D67332}" type="slidenum">
              <a:rPr lang="en-US" smtClean="0"/>
              <a:pPr defTabSz="498835">
                <a:buClr>
                  <a:srgbClr val="000000"/>
                </a:buClr>
                <a:buSzPct val="100000"/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32541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3" r:id="rId1"/>
    <p:sldLayoutId id="2147483994" r:id="rId2"/>
    <p:sldLayoutId id="2147483995" r:id="rId3"/>
    <p:sldLayoutId id="2147483996" r:id="rId4"/>
    <p:sldLayoutId id="2147483997" r:id="rId5"/>
    <p:sldLayoutId id="2147483998" r:id="rId6"/>
    <p:sldLayoutId id="2147483999" r:id="rId7"/>
    <p:sldLayoutId id="2147484000" r:id="rId8"/>
    <p:sldLayoutId id="2147484001" r:id="rId9"/>
    <p:sldLayoutId id="2147484002" r:id="rId10"/>
    <p:sldLayoutId id="2147484003" r:id="rId11"/>
  </p:sldLayoutIdLst>
  <p:txStyles>
    <p:titleStyle>
      <a:lvl1pPr algn="l" defTabSz="49883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900">
          <a:solidFill>
            <a:srgbClr val="FFFFFF"/>
          </a:solidFill>
          <a:latin typeface="+mj-lt"/>
          <a:ea typeface="+mj-ea"/>
          <a:cs typeface="+mj-cs"/>
        </a:defRPr>
      </a:lvl1pPr>
      <a:lvl2pPr algn="l" defTabSz="49883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900">
          <a:solidFill>
            <a:srgbClr val="FFFFFF"/>
          </a:solidFill>
          <a:latin typeface="Arial Black" pitchFamily="34" charset="0"/>
        </a:defRPr>
      </a:lvl2pPr>
      <a:lvl3pPr algn="l" defTabSz="49883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900">
          <a:solidFill>
            <a:srgbClr val="FFFFFF"/>
          </a:solidFill>
          <a:latin typeface="Arial Black" pitchFamily="34" charset="0"/>
        </a:defRPr>
      </a:lvl3pPr>
      <a:lvl4pPr algn="l" defTabSz="49883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900">
          <a:solidFill>
            <a:srgbClr val="FFFFFF"/>
          </a:solidFill>
          <a:latin typeface="Arial Black" pitchFamily="34" charset="0"/>
        </a:defRPr>
      </a:lvl4pPr>
      <a:lvl5pPr algn="l" defTabSz="49883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900">
          <a:solidFill>
            <a:srgbClr val="FFFFFF"/>
          </a:solidFill>
          <a:latin typeface="Arial Black" pitchFamily="34" charset="0"/>
        </a:defRPr>
      </a:lvl5pPr>
      <a:lvl6pPr marL="2743194" indent="-249586" algn="l" defTabSz="498835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900">
          <a:solidFill>
            <a:srgbClr val="FFFFFF"/>
          </a:solidFill>
          <a:latin typeface="Arial Black" pitchFamily="34" charset="0"/>
        </a:defRPr>
      </a:lvl6pPr>
      <a:lvl7pPr marL="3241937" indent="-249586" algn="l" defTabSz="498835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900">
          <a:solidFill>
            <a:srgbClr val="FFFFFF"/>
          </a:solidFill>
          <a:latin typeface="Arial Black" pitchFamily="34" charset="0"/>
        </a:defRPr>
      </a:lvl7pPr>
      <a:lvl8pPr marL="3740667" indent="-249586" algn="l" defTabSz="498835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900">
          <a:solidFill>
            <a:srgbClr val="FFFFFF"/>
          </a:solidFill>
          <a:latin typeface="Arial Black" pitchFamily="34" charset="0"/>
        </a:defRPr>
      </a:lvl8pPr>
      <a:lvl9pPr marL="4239435" indent="-249586" algn="l" defTabSz="498835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900">
          <a:solidFill>
            <a:srgbClr val="FFFFFF"/>
          </a:solidFill>
          <a:latin typeface="Arial Black" pitchFamily="34" charset="0"/>
        </a:defRPr>
      </a:lvl9pPr>
    </p:titleStyle>
    <p:bodyStyle>
      <a:lvl1pPr marL="374070" indent="-374070" algn="l" defTabSz="498835" rtl="0" eaLnBrk="0" fontAlgn="base" hangingPunct="0">
        <a:spcBef>
          <a:spcPts val="887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500">
          <a:solidFill>
            <a:srgbClr val="FFCC00"/>
          </a:solidFill>
          <a:latin typeface="+mn-lt"/>
          <a:ea typeface="+mn-ea"/>
          <a:cs typeface="+mn-cs"/>
        </a:defRPr>
      </a:lvl1pPr>
      <a:lvl2pPr marL="810476" indent="-311705" algn="l" defTabSz="498835" rtl="0" eaLnBrk="0" fontAlgn="base" hangingPunct="0">
        <a:spcBef>
          <a:spcPts val="776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100">
          <a:solidFill>
            <a:srgbClr val="FFCC00"/>
          </a:solidFill>
          <a:latin typeface="+mn-lt"/>
        </a:defRPr>
      </a:lvl2pPr>
      <a:lvl3pPr marL="1246907" indent="-249586" algn="l" defTabSz="498835" rtl="0" eaLnBrk="0" fontAlgn="base" hangingPunct="0">
        <a:spcBef>
          <a:spcPts val="66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700">
          <a:solidFill>
            <a:srgbClr val="FFCC00"/>
          </a:solidFill>
          <a:latin typeface="+mn-lt"/>
        </a:defRPr>
      </a:lvl3pPr>
      <a:lvl4pPr marL="1745667" indent="-249586" algn="l" defTabSz="498835" rtl="0" eaLnBrk="0" fontAlgn="base" hangingPunct="0">
        <a:spcBef>
          <a:spcPts val="554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200">
          <a:solidFill>
            <a:srgbClr val="FFCC00"/>
          </a:solidFill>
          <a:latin typeface="+mn-lt"/>
        </a:defRPr>
      </a:lvl4pPr>
      <a:lvl5pPr marL="2244417" indent="-249586" algn="l" defTabSz="498835" rtl="0" eaLnBrk="0" fontAlgn="base" hangingPunct="0">
        <a:spcBef>
          <a:spcPts val="554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200">
          <a:solidFill>
            <a:srgbClr val="FFCC00"/>
          </a:solidFill>
          <a:latin typeface="+mn-lt"/>
        </a:defRPr>
      </a:lvl5pPr>
      <a:lvl6pPr marL="2743194" indent="-249586" algn="l" defTabSz="498835" rtl="0" fontAlgn="base">
        <a:spcBef>
          <a:spcPts val="554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200">
          <a:solidFill>
            <a:srgbClr val="FFCC00"/>
          </a:solidFill>
          <a:latin typeface="+mn-lt"/>
        </a:defRPr>
      </a:lvl6pPr>
      <a:lvl7pPr marL="3241937" indent="-249586" algn="l" defTabSz="498835" rtl="0" fontAlgn="base">
        <a:spcBef>
          <a:spcPts val="554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200">
          <a:solidFill>
            <a:srgbClr val="FFCC00"/>
          </a:solidFill>
          <a:latin typeface="+mn-lt"/>
        </a:defRPr>
      </a:lvl7pPr>
      <a:lvl8pPr marL="3740667" indent="-249586" algn="l" defTabSz="498835" rtl="0" fontAlgn="base">
        <a:spcBef>
          <a:spcPts val="554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200">
          <a:solidFill>
            <a:srgbClr val="FFCC00"/>
          </a:solidFill>
          <a:latin typeface="+mn-lt"/>
        </a:defRPr>
      </a:lvl8pPr>
      <a:lvl9pPr marL="4239435" indent="-249586" algn="l" defTabSz="498835" rtl="0" fontAlgn="base">
        <a:spcBef>
          <a:spcPts val="554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200">
          <a:solidFill>
            <a:srgbClr val="FFCC00"/>
          </a:solidFill>
          <a:latin typeface="+mn-lt"/>
        </a:defRPr>
      </a:lvl9pPr>
    </p:bodyStyle>
    <p:otherStyle>
      <a:defPPr>
        <a:defRPr lang="en-US"/>
      </a:defPPr>
      <a:lvl1pPr marL="0" algn="l" defTabSz="99752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8835" algn="l" defTabSz="99752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97525" algn="l" defTabSz="99752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96285" algn="l" defTabSz="99752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95031" algn="l" defTabSz="99752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93808" algn="l" defTabSz="99752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92565" algn="l" defTabSz="99752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1308" algn="l" defTabSz="99752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90043" algn="l" defTabSz="99752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3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13" Type="http://schemas.openxmlformats.org/officeDocument/2006/relationships/image" Target="../media/image39.jpeg"/><Relationship Id="rId18" Type="http://schemas.openxmlformats.org/officeDocument/2006/relationships/image" Target="../media/image44.jpeg"/><Relationship Id="rId26" Type="http://schemas.openxmlformats.org/officeDocument/2006/relationships/image" Target="../media/image52.jpeg"/><Relationship Id="rId3" Type="http://schemas.openxmlformats.org/officeDocument/2006/relationships/image" Target="../media/image29.jpeg"/><Relationship Id="rId21" Type="http://schemas.openxmlformats.org/officeDocument/2006/relationships/image" Target="../media/image47.jpeg"/><Relationship Id="rId7" Type="http://schemas.openxmlformats.org/officeDocument/2006/relationships/image" Target="../media/image33.jpeg"/><Relationship Id="rId12" Type="http://schemas.openxmlformats.org/officeDocument/2006/relationships/image" Target="../media/image38.jpeg"/><Relationship Id="rId17" Type="http://schemas.openxmlformats.org/officeDocument/2006/relationships/image" Target="../media/image43.jpeg"/><Relationship Id="rId25" Type="http://schemas.openxmlformats.org/officeDocument/2006/relationships/image" Target="../media/image51.jpe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42.jpeg"/><Relationship Id="rId20" Type="http://schemas.openxmlformats.org/officeDocument/2006/relationships/image" Target="../media/image46.jpeg"/><Relationship Id="rId1" Type="http://schemas.openxmlformats.org/officeDocument/2006/relationships/slideLayout" Target="../slideLayouts/slideLayout148.xml"/><Relationship Id="rId6" Type="http://schemas.openxmlformats.org/officeDocument/2006/relationships/image" Target="../media/image32.jpeg"/><Relationship Id="rId11" Type="http://schemas.openxmlformats.org/officeDocument/2006/relationships/image" Target="../media/image37.jpeg"/><Relationship Id="rId24" Type="http://schemas.openxmlformats.org/officeDocument/2006/relationships/image" Target="../media/image50.jpeg"/><Relationship Id="rId5" Type="http://schemas.openxmlformats.org/officeDocument/2006/relationships/image" Target="../media/image31.jpeg"/><Relationship Id="rId15" Type="http://schemas.openxmlformats.org/officeDocument/2006/relationships/image" Target="../media/image41.jpeg"/><Relationship Id="rId23" Type="http://schemas.openxmlformats.org/officeDocument/2006/relationships/image" Target="../media/image49.jpeg"/><Relationship Id="rId10" Type="http://schemas.openxmlformats.org/officeDocument/2006/relationships/image" Target="../media/image36.jpeg"/><Relationship Id="rId19" Type="http://schemas.openxmlformats.org/officeDocument/2006/relationships/image" Target="../media/image45.jpeg"/><Relationship Id="rId4" Type="http://schemas.openxmlformats.org/officeDocument/2006/relationships/image" Target="../media/image30.jpeg"/><Relationship Id="rId9" Type="http://schemas.openxmlformats.org/officeDocument/2006/relationships/image" Target="../media/image35.jpeg"/><Relationship Id="rId14" Type="http://schemas.openxmlformats.org/officeDocument/2006/relationships/image" Target="../media/image40.jpeg"/><Relationship Id="rId22" Type="http://schemas.openxmlformats.org/officeDocument/2006/relationships/image" Target="../media/image48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3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0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192.168.0.16/WebCenter/BIIS2006/Intranet010206/login.cfm?message=|%20please%20login%20|&amp;CFID=4284&amp;CFTOKEN=55601390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5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192.168.0.16/WebCenter/BIIS2006/Intranet010206/login.cfm?message=|%20please%20login%20|&amp;CFID=4284&amp;CFTOKEN=55601390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6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9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PH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PH" b="1" dirty="0" smtClean="0">
                <a:solidFill>
                  <a:srgbClr val="FF0000"/>
                </a:solidFill>
              </a:rPr>
              <a:t>Figure Sample </a:t>
            </a:r>
            <a:r>
              <a:rPr lang="en-PH" b="1" dirty="0">
                <a:solidFill>
                  <a:srgbClr val="FF0000"/>
                </a:solidFill>
              </a:rPr>
              <a:t>Front-of-Package Label from the</a:t>
            </a:r>
          </a:p>
          <a:p>
            <a:r>
              <a:rPr lang="en-PH" b="1" dirty="0">
                <a:solidFill>
                  <a:srgbClr val="FF0000"/>
                </a:solidFill>
              </a:rPr>
              <a:t>Traffic-Light System Used in Britain.</a:t>
            </a:r>
            <a:endParaRPr lang="en-PH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9183"/>
            <a:ext cx="10150475" cy="4100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144195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5778" name="Picture 2" descr="Image Detai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1285" y="1737519"/>
            <a:ext cx="8595721" cy="42672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Rectangle 1"/>
          <p:cNvSpPr/>
          <p:nvPr/>
        </p:nvSpPr>
        <p:spPr>
          <a:xfrm>
            <a:off x="542185" y="289719"/>
            <a:ext cx="4516960" cy="1447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923" tIns="44950" rIns="89923" bIns="44950" spcCol="0" rtlCol="0" anchor="ctr"/>
          <a:lstStyle/>
          <a:p>
            <a:pPr algn="ctr"/>
            <a:r>
              <a:rPr lang="en-PH" sz="2000" dirty="0">
                <a:solidFill>
                  <a:prstClr val="white"/>
                </a:solidFill>
              </a:rPr>
              <a:t>“It is not the strongest of the species that survives, nor the most intelligent that survives. It is the one that is the most </a:t>
            </a:r>
            <a:r>
              <a:rPr lang="en-PH" sz="2000" u="sng" dirty="0">
                <a:solidFill>
                  <a:prstClr val="white"/>
                </a:solidFill>
              </a:rPr>
              <a:t>adaptable to change</a:t>
            </a:r>
            <a:r>
              <a:rPr lang="en-PH" sz="2000" dirty="0">
                <a:solidFill>
                  <a:prstClr val="white"/>
                </a:solidFill>
              </a:rPr>
              <a:t>.”</a:t>
            </a:r>
          </a:p>
          <a:p>
            <a:pPr algn="ctr"/>
            <a:r>
              <a:rPr lang="en-PH" sz="1800" b="1" i="1" dirty="0">
                <a:solidFill>
                  <a:srgbClr val="FFFF00"/>
                </a:solidFill>
              </a:rPr>
              <a:t>Charles Darwin, The Origin of Species</a:t>
            </a:r>
          </a:p>
        </p:txBody>
      </p:sp>
      <p:sp>
        <p:nvSpPr>
          <p:cNvPr id="5" name="Rectangle 4"/>
          <p:cNvSpPr/>
          <p:nvPr/>
        </p:nvSpPr>
        <p:spPr>
          <a:xfrm>
            <a:off x="2332042" y="6614319"/>
            <a:ext cx="58674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518" tIns="45257" rIns="90518" bIns="45257" spcCol="0" rtlCol="0" anchor="ctr"/>
          <a:lstStyle/>
          <a:p>
            <a:pPr algn="ctr"/>
            <a:r>
              <a:rPr lang="en-PH" sz="3500" dirty="0">
                <a:solidFill>
                  <a:schemeClr val="tx1"/>
                </a:solidFill>
              </a:rPr>
              <a:t>Shape the Environment</a:t>
            </a:r>
          </a:p>
        </p:txBody>
      </p:sp>
    </p:spTree>
    <p:extLst>
      <p:ext uri="{BB962C8B-B14F-4D97-AF65-F5344CB8AC3E}">
        <p14:creationId xmlns="" xmlns:p14="http://schemas.microsoft.com/office/powerpoint/2010/main" val="145036741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PH" sz="4800" b="1" dirty="0"/>
              <a:t>Multi </a:t>
            </a:r>
            <a:r>
              <a:rPr lang="en-PH" sz="4800" b="1" dirty="0" err="1"/>
              <a:t>Sectoral</a:t>
            </a:r>
            <a:r>
              <a:rPr lang="en-PH" sz="4800" b="1" dirty="0"/>
              <a:t> Approach</a:t>
            </a:r>
            <a:endParaRPr lang="en-PH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PH" b="1" dirty="0" smtClean="0"/>
              <a:t>Department of Health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PH" sz="2800" dirty="0"/>
              <a:t>Sin tax on tobacco and alcohol approved ( with DOF)</a:t>
            </a:r>
          </a:p>
          <a:p>
            <a:r>
              <a:rPr lang="en-PH" sz="2800" dirty="0"/>
              <a:t>Mandatory Food </a:t>
            </a:r>
            <a:r>
              <a:rPr lang="en-PH" sz="2800" dirty="0" err="1"/>
              <a:t>Labeling</a:t>
            </a:r>
            <a:endParaRPr lang="en-PH" sz="2800" dirty="0"/>
          </a:p>
          <a:p>
            <a:r>
              <a:rPr lang="en-PH" sz="2800" dirty="0"/>
              <a:t>No smoking in public places (MMDA)</a:t>
            </a:r>
          </a:p>
          <a:p>
            <a:r>
              <a:rPr lang="en-PH" sz="2800" b="1" dirty="0"/>
              <a:t>No smoking  , no sodas and junk foods, exercise 30 </a:t>
            </a:r>
            <a:r>
              <a:rPr lang="en-PH" sz="2800" b="1" dirty="0" err="1"/>
              <a:t>mins</a:t>
            </a:r>
            <a:r>
              <a:rPr lang="en-PH" sz="2800" b="1" dirty="0"/>
              <a:t> 3x a week – schools, workplaces, LGUs</a:t>
            </a:r>
          </a:p>
          <a:p>
            <a:endParaRPr lang="en-PH" sz="2800" dirty="0"/>
          </a:p>
          <a:p>
            <a:r>
              <a:rPr lang="en-PH" sz="2800" dirty="0"/>
              <a:t>Implementation of Framework Convention on Tobacco Control, restriction on trans fats, provision of pedestrian pathways or bike paths, food </a:t>
            </a:r>
            <a:r>
              <a:rPr lang="en-PH" sz="2800" dirty="0" err="1"/>
              <a:t>labeling</a:t>
            </a:r>
            <a:r>
              <a:rPr lang="en-PH" sz="2800" dirty="0"/>
              <a:t>, and salt restriction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41" y="4785519"/>
            <a:ext cx="3906175" cy="1937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0723" y="2423320"/>
            <a:ext cx="2030412" cy="2057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19002405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PH" sz="4800" b="1" dirty="0"/>
              <a:t>Multi </a:t>
            </a:r>
            <a:r>
              <a:rPr lang="en-PH" sz="4800" b="1" dirty="0" err="1"/>
              <a:t>Sectoral</a:t>
            </a:r>
            <a:r>
              <a:rPr lang="en-PH" sz="4800" b="1" dirty="0"/>
              <a:t> Approach</a:t>
            </a:r>
            <a:endParaRPr lang="en-PH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PH" b="1" dirty="0" err="1" smtClean="0"/>
              <a:t>DepEd</a:t>
            </a:r>
            <a:r>
              <a:rPr lang="en-PH" b="1" dirty="0" smtClean="0"/>
              <a:t> /CHED</a:t>
            </a:r>
          </a:p>
          <a:p>
            <a:endParaRPr lang="en-PH" b="1" dirty="0" smtClean="0"/>
          </a:p>
          <a:p>
            <a:r>
              <a:rPr lang="en-PH" b="1" dirty="0" smtClean="0"/>
              <a:t>)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PH" sz="2800" b="1" dirty="0"/>
              <a:t>No smoking in schools, no sodas and junk foods, exercise 30 </a:t>
            </a:r>
            <a:r>
              <a:rPr lang="en-PH" sz="2800" b="1" dirty="0" err="1"/>
              <a:t>mins</a:t>
            </a:r>
            <a:r>
              <a:rPr lang="en-PH" sz="2800" b="1" dirty="0"/>
              <a:t> 3x a week</a:t>
            </a:r>
          </a:p>
          <a:p>
            <a:pPr lvl="1"/>
            <a:r>
              <a:rPr lang="en-PH" sz="2400" dirty="0"/>
              <a:t>Implementation of Framework Convention on Tobacco Control,</a:t>
            </a:r>
          </a:p>
          <a:p>
            <a:pPr lvl="1"/>
            <a:r>
              <a:rPr lang="en-PH" sz="2400" dirty="0"/>
              <a:t> restriction on trans fats, </a:t>
            </a:r>
          </a:p>
          <a:p>
            <a:pPr lvl="1"/>
            <a:r>
              <a:rPr lang="en-PH" sz="2400" dirty="0"/>
              <a:t>provision of pedestrian pathways or bike paths, </a:t>
            </a:r>
          </a:p>
          <a:p>
            <a:pPr lvl="1"/>
            <a:r>
              <a:rPr lang="en-PH" sz="2400" dirty="0"/>
              <a:t>food labelling, and salt restriction</a:t>
            </a:r>
          </a:p>
        </p:txBody>
      </p:sp>
      <p:pic>
        <p:nvPicPr>
          <p:cNvPr id="8194" name="Picture 2" descr="C:\Users\Leachont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837" y="2400617"/>
            <a:ext cx="3962400" cy="17753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Leachont\Desktop\imag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33" y="4709321"/>
            <a:ext cx="3583219" cy="20573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25777975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PH" sz="4800" b="1" dirty="0"/>
              <a:t>Multi </a:t>
            </a:r>
            <a:r>
              <a:rPr lang="en-PH" sz="4800" b="1" dirty="0" err="1"/>
              <a:t>Sectoral</a:t>
            </a:r>
            <a:r>
              <a:rPr lang="en-PH" sz="4800" b="1" dirty="0"/>
              <a:t> Approach</a:t>
            </a:r>
            <a:endParaRPr lang="en-PH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PH" b="1" dirty="0" smtClean="0"/>
              <a:t>DOLE (Workplace)</a:t>
            </a:r>
          </a:p>
          <a:p>
            <a:endParaRPr lang="en-PH" b="1" dirty="0" smtClean="0"/>
          </a:p>
          <a:p>
            <a:endParaRPr lang="en-PH" b="1" dirty="0"/>
          </a:p>
          <a:p>
            <a:endParaRPr lang="en-PH" b="1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159825" y="1770966"/>
            <a:ext cx="4483126" cy="5376754"/>
          </a:xfrm>
        </p:spPr>
        <p:txBody>
          <a:bodyPr>
            <a:normAutofit/>
          </a:bodyPr>
          <a:lstStyle/>
          <a:p>
            <a:r>
              <a:rPr lang="en-PH" sz="2400" b="1" dirty="0"/>
              <a:t>Healthy workplaces </a:t>
            </a:r>
            <a:r>
              <a:rPr lang="en-PH" sz="2400" dirty="0"/>
              <a:t>with </a:t>
            </a:r>
            <a:r>
              <a:rPr lang="en-PH" sz="2400" b="1" dirty="0"/>
              <a:t>smoke free policies, healthy diet options</a:t>
            </a:r>
            <a:r>
              <a:rPr lang="en-PH" sz="2400" dirty="0"/>
              <a:t>, </a:t>
            </a:r>
            <a:r>
              <a:rPr lang="en-PH" sz="2400" b="1" dirty="0"/>
              <a:t>facilities for physical activity </a:t>
            </a:r>
          </a:p>
          <a:p>
            <a:pPr lvl="1"/>
            <a:r>
              <a:rPr lang="en-PH" sz="2000" dirty="0"/>
              <a:t>supported by management to shape </a:t>
            </a:r>
            <a:r>
              <a:rPr lang="en-PH" sz="2000" dirty="0" err="1"/>
              <a:t>behavior</a:t>
            </a:r>
            <a:r>
              <a:rPr lang="en-PH" sz="2000" dirty="0"/>
              <a:t> and health outcomes of employees</a:t>
            </a:r>
          </a:p>
          <a:p>
            <a:r>
              <a:rPr lang="en-PH" sz="2400" dirty="0"/>
              <a:t>Help of prevention of NCDs in the workforce, eventually leading to </a:t>
            </a:r>
            <a:r>
              <a:rPr lang="en-PH" sz="2400" b="1" dirty="0"/>
              <a:t>reduction in sickness, absenteeism, medical expenses, increase in employee productivity </a:t>
            </a:r>
          </a:p>
          <a:p>
            <a:endParaRPr lang="en-PH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36" y="4633119"/>
            <a:ext cx="3906175" cy="2362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 descr="C:\Users\Leachont\Desktop\imag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040" y="2499519"/>
            <a:ext cx="3657600" cy="1371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1273656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PH" sz="4800" b="1" dirty="0"/>
              <a:t>Multi </a:t>
            </a:r>
            <a:r>
              <a:rPr lang="en-PH" sz="4800" b="1" dirty="0" err="1"/>
              <a:t>Sectoral</a:t>
            </a:r>
            <a:r>
              <a:rPr lang="en-PH" sz="4800" b="1" dirty="0"/>
              <a:t> Approach</a:t>
            </a:r>
            <a:endParaRPr lang="en-PH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PH" b="1" dirty="0" smtClean="0"/>
              <a:t>DILG (LGUs)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PH" sz="2800" b="1" dirty="0"/>
              <a:t>No smoking in schools, no sodas and junk foods, exercise 30 </a:t>
            </a:r>
            <a:r>
              <a:rPr lang="en-PH" sz="2800" b="1" dirty="0" err="1"/>
              <a:t>mins</a:t>
            </a:r>
            <a:r>
              <a:rPr lang="en-PH" sz="2800" b="1" dirty="0"/>
              <a:t> 3x a week</a:t>
            </a:r>
          </a:p>
          <a:p>
            <a:endParaRPr lang="en-PH" sz="2800" b="1" dirty="0"/>
          </a:p>
          <a:p>
            <a:r>
              <a:rPr lang="en-PH" sz="2800" dirty="0"/>
              <a:t>Implementation of Framework Convention on Tobacco Control, restriction on trans fats, provision of pedestrian pathways or bike paths, food labelling, and salt restriction</a:t>
            </a:r>
          </a:p>
          <a:p>
            <a:r>
              <a:rPr lang="en-PH" sz="3000" b="1" dirty="0">
                <a:solidFill>
                  <a:srgbClr val="FF0000"/>
                </a:solidFill>
              </a:rPr>
              <a:t>Urban planning and Active Transport Model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352" y="5172797"/>
            <a:ext cx="3906175" cy="2394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 descr="C:\Users\Leachont\Desktop\imag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349" y="2600293"/>
            <a:ext cx="2400300" cy="188063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56309482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75037" y="670720"/>
            <a:ext cx="2133600" cy="398729"/>
          </a:xfrm>
          <a:prstGeom prst="rect">
            <a:avLst/>
          </a:prstGeom>
          <a:noFill/>
        </p:spPr>
        <p:txBody>
          <a:bodyPr wrap="square" lIns="90511" tIns="45253" rIns="90511" bIns="45253" rtlCol="0">
            <a:spAutoFit/>
          </a:bodyPr>
          <a:lstStyle/>
          <a:p>
            <a:pPr defTabSz="1003467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rgbClr val="FFFF00"/>
                </a:solidFill>
                <a:latin typeface="Verdana"/>
                <a:ea typeface="+mn-ea"/>
                <a:cs typeface="+mn-cs"/>
              </a:rPr>
              <a:t>SCHOOL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532439" y="670720"/>
            <a:ext cx="2362200" cy="398729"/>
          </a:xfrm>
          <a:prstGeom prst="rect">
            <a:avLst/>
          </a:prstGeom>
          <a:noFill/>
        </p:spPr>
        <p:txBody>
          <a:bodyPr wrap="square" lIns="90511" tIns="45253" rIns="90511" bIns="45253" rtlCol="0">
            <a:spAutoFit/>
          </a:bodyPr>
          <a:lstStyle/>
          <a:p>
            <a:pPr defTabSz="1003467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rgbClr val="FFFF00"/>
                </a:solidFill>
                <a:latin typeface="Verdana"/>
                <a:ea typeface="+mn-ea"/>
                <a:cs typeface="+mn-cs"/>
              </a:rPr>
              <a:t>WORKPLACE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18437" y="670720"/>
            <a:ext cx="2133600" cy="398729"/>
          </a:xfrm>
          <a:prstGeom prst="rect">
            <a:avLst/>
          </a:prstGeom>
          <a:noFill/>
        </p:spPr>
        <p:txBody>
          <a:bodyPr wrap="square" lIns="90511" tIns="45253" rIns="90511" bIns="45253" rtlCol="0">
            <a:spAutoFit/>
          </a:bodyPr>
          <a:lstStyle/>
          <a:p>
            <a:pPr defTabSz="1003467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rgbClr val="FFFF00"/>
                </a:solidFill>
                <a:latin typeface="Verdana"/>
                <a:ea typeface="+mn-ea"/>
                <a:cs typeface="+mn-cs"/>
              </a:rPr>
              <a:t>COMMUNITY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17639" y="3337719"/>
            <a:ext cx="1952034" cy="646327"/>
          </a:xfrm>
          <a:prstGeom prst="rect">
            <a:avLst/>
          </a:prstGeom>
          <a:noFill/>
        </p:spPr>
        <p:txBody>
          <a:bodyPr wrap="square" lIns="90511" tIns="45253" rIns="90511" bIns="45253" rtlCol="0">
            <a:spAutoFit/>
          </a:bodyPr>
          <a:lstStyle/>
          <a:p>
            <a:pPr defTabSz="1003467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FFFF00"/>
                </a:solidFill>
                <a:latin typeface="Verdana"/>
                <a:ea typeface="+mn-ea"/>
                <a:cs typeface="+mn-cs"/>
              </a:rPr>
              <a:t>HEALTHY DIET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17638" y="1356782"/>
            <a:ext cx="2133600" cy="705287"/>
          </a:xfrm>
          <a:prstGeom prst="rect">
            <a:avLst/>
          </a:prstGeom>
          <a:noFill/>
        </p:spPr>
        <p:txBody>
          <a:bodyPr wrap="square" lIns="90511" tIns="45253" rIns="90511" bIns="45253" rtlCol="0">
            <a:spAutoFit/>
          </a:bodyPr>
          <a:lstStyle/>
          <a:p>
            <a:pPr defTabSz="1003467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rgbClr val="FFFF00"/>
                </a:solidFill>
                <a:latin typeface="Verdana"/>
                <a:ea typeface="+mn-ea"/>
                <a:cs typeface="+mn-cs"/>
              </a:rPr>
              <a:t>TOBACCO CONTROL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417638" y="5173986"/>
            <a:ext cx="2133600" cy="705287"/>
          </a:xfrm>
          <a:prstGeom prst="rect">
            <a:avLst/>
          </a:prstGeom>
          <a:noFill/>
        </p:spPr>
        <p:txBody>
          <a:bodyPr wrap="square" lIns="90511" tIns="45253" rIns="90511" bIns="45253" rtlCol="0">
            <a:spAutoFit/>
          </a:bodyPr>
          <a:lstStyle/>
          <a:p>
            <a:pPr defTabSz="1003467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rgbClr val="FFFF00"/>
                </a:solidFill>
                <a:latin typeface="Verdana"/>
                <a:ea typeface="+mn-ea"/>
                <a:cs typeface="+mn-cs"/>
              </a:rPr>
              <a:t>REGULAR</a:t>
            </a:r>
          </a:p>
          <a:p>
            <a:pPr defTabSz="1003467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rgbClr val="FFFF00"/>
                </a:solidFill>
                <a:latin typeface="Verdana"/>
                <a:ea typeface="+mn-ea"/>
                <a:cs typeface="+mn-cs"/>
              </a:rPr>
              <a:t>EXERCISE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1417637" y="594520"/>
            <a:ext cx="8534400" cy="6553200"/>
            <a:chOff x="1417637" y="1204119"/>
            <a:chExt cx="8534400" cy="5334000"/>
          </a:xfrm>
        </p:grpSpPr>
        <p:sp>
          <p:nvSpPr>
            <p:cNvPr id="10" name="Rectangle 9"/>
            <p:cNvSpPr/>
            <p:nvPr/>
          </p:nvSpPr>
          <p:spPr bwMode="auto">
            <a:xfrm>
              <a:off x="1417637" y="1204119"/>
              <a:ext cx="8534400" cy="53340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05135"/>
              <a:endParaRPr lang="en-US">
                <a:solidFill>
                  <a:srgbClr val="FFFFFF"/>
                </a:solidFill>
                <a:cs typeface="+mn-cs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 bwMode="auto">
            <a:xfrm>
              <a:off x="3246437" y="1204119"/>
              <a:ext cx="0" cy="5334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2" name="Straight Connector 11"/>
            <p:cNvCxnSpPr/>
            <p:nvPr/>
          </p:nvCxnSpPr>
          <p:spPr bwMode="auto">
            <a:xfrm>
              <a:off x="7716837" y="1204119"/>
              <a:ext cx="0" cy="5334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3" name="Straight Connector 12"/>
            <p:cNvCxnSpPr/>
            <p:nvPr/>
          </p:nvCxnSpPr>
          <p:spPr bwMode="auto">
            <a:xfrm>
              <a:off x="5481637" y="1204119"/>
              <a:ext cx="0" cy="5334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cxnSp>
        <p:nvCxnSpPr>
          <p:cNvPr id="14" name="Straight Connector 13"/>
          <p:cNvCxnSpPr/>
          <p:nvPr/>
        </p:nvCxnSpPr>
        <p:spPr bwMode="auto">
          <a:xfrm>
            <a:off x="1417637" y="1356519"/>
            <a:ext cx="85344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6" name="Straight Connector 15"/>
          <p:cNvCxnSpPr/>
          <p:nvPr/>
        </p:nvCxnSpPr>
        <p:spPr bwMode="auto">
          <a:xfrm>
            <a:off x="1417637" y="3261519"/>
            <a:ext cx="85344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7" name="Straight Connector 16"/>
          <p:cNvCxnSpPr/>
          <p:nvPr/>
        </p:nvCxnSpPr>
        <p:spPr bwMode="auto">
          <a:xfrm>
            <a:off x="1417637" y="5090319"/>
            <a:ext cx="85344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8" name="TextBox 17"/>
          <p:cNvSpPr txBox="1"/>
          <p:nvPr/>
        </p:nvSpPr>
        <p:spPr>
          <a:xfrm>
            <a:off x="3398841" y="1356519"/>
            <a:ext cx="1444750" cy="398729"/>
          </a:xfrm>
          <a:prstGeom prst="rect">
            <a:avLst/>
          </a:prstGeom>
          <a:noFill/>
        </p:spPr>
        <p:txBody>
          <a:bodyPr wrap="none" lIns="90511" tIns="45253" rIns="90511" bIns="45253" rtlCol="0">
            <a:spAutoFit/>
          </a:bodyPr>
          <a:lstStyle/>
          <a:p>
            <a:pPr defTabSz="1003467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FFFFFF"/>
                </a:solidFill>
                <a:latin typeface="Verdana"/>
                <a:ea typeface="+mn-ea"/>
                <a:cs typeface="+mn-cs"/>
              </a:rPr>
              <a:t>Education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655257" y="1356519"/>
            <a:ext cx="1444750" cy="398729"/>
          </a:xfrm>
          <a:prstGeom prst="rect">
            <a:avLst/>
          </a:prstGeom>
          <a:noFill/>
        </p:spPr>
        <p:txBody>
          <a:bodyPr wrap="none" lIns="90511" tIns="45253" rIns="90511" bIns="45253" rtlCol="0">
            <a:spAutoFit/>
          </a:bodyPr>
          <a:lstStyle/>
          <a:p>
            <a:pPr defTabSz="1003467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FFFFFF"/>
                </a:solidFill>
                <a:latin typeface="Verdana"/>
                <a:ea typeface="+mn-ea"/>
                <a:cs typeface="+mn-cs"/>
              </a:rPr>
              <a:t>Education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818437" y="1356519"/>
            <a:ext cx="1444750" cy="398729"/>
          </a:xfrm>
          <a:prstGeom prst="rect">
            <a:avLst/>
          </a:prstGeom>
          <a:noFill/>
        </p:spPr>
        <p:txBody>
          <a:bodyPr wrap="none" lIns="90511" tIns="45253" rIns="90511" bIns="45253" rtlCol="0">
            <a:spAutoFit/>
          </a:bodyPr>
          <a:lstStyle/>
          <a:p>
            <a:pPr defTabSz="1003467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FFFFFF"/>
                </a:solidFill>
                <a:latin typeface="Verdana"/>
                <a:ea typeface="+mn-ea"/>
                <a:cs typeface="+mn-cs"/>
              </a:rPr>
              <a:t>Education</a:t>
            </a:r>
          </a:p>
        </p:txBody>
      </p:sp>
      <p:cxnSp>
        <p:nvCxnSpPr>
          <p:cNvPr id="25" name="Straight Connector 24"/>
          <p:cNvCxnSpPr/>
          <p:nvPr/>
        </p:nvCxnSpPr>
        <p:spPr bwMode="auto">
          <a:xfrm>
            <a:off x="3369676" y="1614287"/>
            <a:ext cx="16002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6" name="Straight Connector 25"/>
          <p:cNvCxnSpPr/>
          <p:nvPr/>
        </p:nvCxnSpPr>
        <p:spPr bwMode="auto">
          <a:xfrm>
            <a:off x="5684839" y="1614287"/>
            <a:ext cx="16002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7" name="Straight Connector 26"/>
          <p:cNvCxnSpPr/>
          <p:nvPr/>
        </p:nvCxnSpPr>
        <p:spPr bwMode="auto">
          <a:xfrm>
            <a:off x="7818438" y="1608635"/>
            <a:ext cx="16002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2" name="TextBox 31"/>
          <p:cNvSpPr txBox="1"/>
          <p:nvPr/>
        </p:nvSpPr>
        <p:spPr>
          <a:xfrm>
            <a:off x="7818437" y="2723655"/>
            <a:ext cx="1115766" cy="398729"/>
          </a:xfrm>
          <a:prstGeom prst="rect">
            <a:avLst/>
          </a:prstGeom>
          <a:noFill/>
        </p:spPr>
        <p:txBody>
          <a:bodyPr wrap="none" lIns="90511" tIns="45253" rIns="90511" bIns="45253" rtlCol="0">
            <a:spAutoFit/>
          </a:bodyPr>
          <a:lstStyle/>
          <a:p>
            <a:pPr defTabSz="1003467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FFFFFF"/>
                </a:solidFill>
                <a:latin typeface="Verdana"/>
                <a:ea typeface="+mn-ea"/>
                <a:cs typeface="+mn-cs"/>
              </a:rPr>
              <a:t>Sin Tax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818438" y="1698303"/>
            <a:ext cx="1771313" cy="398729"/>
          </a:xfrm>
          <a:prstGeom prst="rect">
            <a:avLst/>
          </a:prstGeom>
          <a:noFill/>
        </p:spPr>
        <p:txBody>
          <a:bodyPr wrap="none" lIns="90511" tIns="45253" rIns="90511" bIns="45253" rtlCol="0">
            <a:spAutoFit/>
          </a:bodyPr>
          <a:lstStyle/>
          <a:p>
            <a:pPr defTabSz="1003467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FFFFFF"/>
                </a:solidFill>
                <a:latin typeface="Verdana"/>
                <a:ea typeface="+mn-ea"/>
                <a:cs typeface="+mn-cs"/>
              </a:rPr>
              <a:t>Tobacco ban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818441" y="2040087"/>
            <a:ext cx="1218761" cy="398729"/>
          </a:xfrm>
          <a:prstGeom prst="rect">
            <a:avLst/>
          </a:prstGeom>
          <a:noFill/>
        </p:spPr>
        <p:txBody>
          <a:bodyPr wrap="none" lIns="90511" tIns="45253" rIns="90511" bIns="45253" rtlCol="0">
            <a:spAutoFit/>
          </a:bodyPr>
          <a:lstStyle/>
          <a:p>
            <a:pPr defTabSz="1003467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FFFFFF"/>
                </a:solidFill>
                <a:latin typeface="Verdana"/>
                <a:ea typeface="+mn-ea"/>
                <a:cs typeface="+mn-cs"/>
              </a:rPr>
              <a:t>Ad bans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818441" y="2382794"/>
            <a:ext cx="1792809" cy="398729"/>
          </a:xfrm>
          <a:prstGeom prst="rect">
            <a:avLst/>
          </a:prstGeom>
          <a:noFill/>
        </p:spPr>
        <p:txBody>
          <a:bodyPr wrap="none" lIns="90511" tIns="45253" rIns="90511" bIns="45253" rtlCol="0">
            <a:spAutoFit/>
          </a:bodyPr>
          <a:lstStyle/>
          <a:p>
            <a:pPr defTabSz="1003467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FFFFFF"/>
                </a:solidFill>
                <a:latin typeface="Verdana"/>
                <a:ea typeface="+mn-ea"/>
                <a:cs typeface="+mn-cs"/>
              </a:rPr>
              <a:t>Pic warnings</a:t>
            </a:r>
          </a:p>
        </p:txBody>
      </p:sp>
      <p:grpSp>
        <p:nvGrpSpPr>
          <p:cNvPr id="45" name="Group 44"/>
          <p:cNvGrpSpPr/>
          <p:nvPr/>
        </p:nvGrpSpPr>
        <p:grpSpPr>
          <a:xfrm>
            <a:off x="5659806" y="1698303"/>
            <a:ext cx="1812898" cy="1093235"/>
            <a:chOff x="5684837" y="2307903"/>
            <a:chExt cx="1812898" cy="1093235"/>
          </a:xfrm>
        </p:grpSpPr>
        <p:sp>
          <p:nvSpPr>
            <p:cNvPr id="41" name="TextBox 40"/>
            <p:cNvSpPr txBox="1"/>
            <p:nvPr/>
          </p:nvSpPr>
          <p:spPr>
            <a:xfrm>
              <a:off x="5684837" y="2307903"/>
              <a:ext cx="1791403" cy="4087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003467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000" dirty="0">
                  <a:solidFill>
                    <a:srgbClr val="FFFFFF"/>
                  </a:solidFill>
                  <a:latin typeface="Verdana"/>
                  <a:ea typeface="+mn-ea"/>
                  <a:cs typeface="+mn-cs"/>
                </a:rPr>
                <a:t>Tobacco ban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5684837" y="2649687"/>
              <a:ext cx="1238850" cy="4087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003467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000" dirty="0">
                  <a:solidFill>
                    <a:srgbClr val="FFFFFF"/>
                  </a:solidFill>
                  <a:latin typeface="Verdana"/>
                  <a:ea typeface="+mn-ea"/>
                  <a:cs typeface="+mn-cs"/>
                </a:rPr>
                <a:t>Ad bans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5684837" y="2992394"/>
              <a:ext cx="1812898" cy="4087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003467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000" dirty="0">
                  <a:solidFill>
                    <a:srgbClr val="FFFFFF"/>
                  </a:solidFill>
                  <a:latin typeface="Verdana"/>
                  <a:ea typeface="+mn-ea"/>
                  <a:cs typeface="+mn-cs"/>
                </a:rPr>
                <a:t>Pic warnings</a:t>
              </a: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3373801" y="1700944"/>
            <a:ext cx="1812898" cy="1093235"/>
            <a:chOff x="5684837" y="2307903"/>
            <a:chExt cx="1812898" cy="1093235"/>
          </a:xfrm>
        </p:grpSpPr>
        <p:sp>
          <p:nvSpPr>
            <p:cNvPr id="47" name="TextBox 46"/>
            <p:cNvSpPr txBox="1"/>
            <p:nvPr/>
          </p:nvSpPr>
          <p:spPr>
            <a:xfrm>
              <a:off x="5684837" y="2307903"/>
              <a:ext cx="1791403" cy="4087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003467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000" dirty="0">
                  <a:solidFill>
                    <a:srgbClr val="FFFFFF"/>
                  </a:solidFill>
                  <a:latin typeface="Verdana"/>
                  <a:ea typeface="+mn-ea"/>
                  <a:cs typeface="+mn-cs"/>
                </a:rPr>
                <a:t>Tobacco ban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5684837" y="2649687"/>
              <a:ext cx="1238850" cy="4087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003467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000" dirty="0">
                  <a:solidFill>
                    <a:srgbClr val="FFFFFF"/>
                  </a:solidFill>
                  <a:latin typeface="Verdana"/>
                  <a:ea typeface="+mn-ea"/>
                  <a:cs typeface="+mn-cs"/>
                </a:rPr>
                <a:t>Ad bans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5684837" y="2992394"/>
              <a:ext cx="1812898" cy="4087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003467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000" dirty="0">
                  <a:solidFill>
                    <a:srgbClr val="FFFFFF"/>
                  </a:solidFill>
                  <a:latin typeface="Verdana"/>
                  <a:ea typeface="+mn-ea"/>
                  <a:cs typeface="+mn-cs"/>
                </a:rPr>
                <a:t>Pic warnings</a:t>
              </a:r>
            </a:p>
          </p:txBody>
        </p:sp>
      </p:grpSp>
      <p:sp>
        <p:nvSpPr>
          <p:cNvPr id="50" name="TextBox 49"/>
          <p:cNvSpPr txBox="1"/>
          <p:nvPr/>
        </p:nvSpPr>
        <p:spPr>
          <a:xfrm>
            <a:off x="3351804" y="3333258"/>
            <a:ext cx="1444750" cy="398729"/>
          </a:xfrm>
          <a:prstGeom prst="rect">
            <a:avLst/>
          </a:prstGeom>
          <a:noFill/>
        </p:spPr>
        <p:txBody>
          <a:bodyPr wrap="none" lIns="90511" tIns="45253" rIns="90511" bIns="45253" rtlCol="0">
            <a:spAutoFit/>
          </a:bodyPr>
          <a:lstStyle/>
          <a:p>
            <a:pPr defTabSz="1003467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FFFFFF"/>
                </a:solidFill>
                <a:latin typeface="Verdana"/>
                <a:ea typeface="+mn-ea"/>
                <a:cs typeface="+mn-cs"/>
              </a:rPr>
              <a:t>Education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5608223" y="3333258"/>
            <a:ext cx="1444750" cy="398729"/>
          </a:xfrm>
          <a:prstGeom prst="rect">
            <a:avLst/>
          </a:prstGeom>
          <a:noFill/>
        </p:spPr>
        <p:txBody>
          <a:bodyPr wrap="none" lIns="90511" tIns="45253" rIns="90511" bIns="45253" rtlCol="0">
            <a:spAutoFit/>
          </a:bodyPr>
          <a:lstStyle/>
          <a:p>
            <a:pPr defTabSz="1003467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FFFFFF"/>
                </a:solidFill>
                <a:latin typeface="Verdana"/>
                <a:ea typeface="+mn-ea"/>
                <a:cs typeface="+mn-cs"/>
              </a:rPr>
              <a:t>Education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7771403" y="3333258"/>
            <a:ext cx="1444750" cy="398729"/>
          </a:xfrm>
          <a:prstGeom prst="rect">
            <a:avLst/>
          </a:prstGeom>
          <a:noFill/>
        </p:spPr>
        <p:txBody>
          <a:bodyPr wrap="none" lIns="90511" tIns="45253" rIns="90511" bIns="45253" rtlCol="0">
            <a:spAutoFit/>
          </a:bodyPr>
          <a:lstStyle/>
          <a:p>
            <a:pPr defTabSz="1003467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FFFFFF"/>
                </a:solidFill>
                <a:latin typeface="Verdana"/>
                <a:ea typeface="+mn-ea"/>
                <a:cs typeface="+mn-cs"/>
              </a:rPr>
              <a:t>Education</a:t>
            </a:r>
          </a:p>
        </p:txBody>
      </p:sp>
      <p:cxnSp>
        <p:nvCxnSpPr>
          <p:cNvPr id="53" name="Straight Connector 52"/>
          <p:cNvCxnSpPr/>
          <p:nvPr/>
        </p:nvCxnSpPr>
        <p:spPr bwMode="auto">
          <a:xfrm>
            <a:off x="3322639" y="3591022"/>
            <a:ext cx="16002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54" name="Straight Connector 53"/>
          <p:cNvCxnSpPr/>
          <p:nvPr/>
        </p:nvCxnSpPr>
        <p:spPr bwMode="auto">
          <a:xfrm>
            <a:off x="5637803" y="3591022"/>
            <a:ext cx="16002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55" name="Straight Connector 54"/>
          <p:cNvCxnSpPr/>
          <p:nvPr/>
        </p:nvCxnSpPr>
        <p:spPr bwMode="auto">
          <a:xfrm>
            <a:off x="7771403" y="3585370"/>
            <a:ext cx="16002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56" name="TextBox 55"/>
          <p:cNvSpPr txBox="1"/>
          <p:nvPr/>
        </p:nvSpPr>
        <p:spPr>
          <a:xfrm>
            <a:off x="3351805" y="3718719"/>
            <a:ext cx="1860216" cy="398729"/>
          </a:xfrm>
          <a:prstGeom prst="rect">
            <a:avLst/>
          </a:prstGeom>
          <a:noFill/>
        </p:spPr>
        <p:txBody>
          <a:bodyPr wrap="none" lIns="90511" tIns="45253" rIns="90511" bIns="45253" rtlCol="0">
            <a:spAutoFit/>
          </a:bodyPr>
          <a:lstStyle/>
          <a:p>
            <a:pPr defTabSz="1003467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FFFFFF"/>
                </a:solidFill>
                <a:latin typeface="Verdana"/>
                <a:ea typeface="+mn-ea"/>
                <a:cs typeface="+mn-cs"/>
              </a:rPr>
              <a:t>Health Food?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3322900" y="4099722"/>
            <a:ext cx="1858435" cy="398729"/>
          </a:xfrm>
          <a:prstGeom prst="rect">
            <a:avLst/>
          </a:prstGeom>
          <a:noFill/>
        </p:spPr>
        <p:txBody>
          <a:bodyPr wrap="none" lIns="90511" tIns="45253" rIns="90511" bIns="45253" rtlCol="0">
            <a:spAutoFit/>
          </a:bodyPr>
          <a:lstStyle/>
          <a:p>
            <a:pPr defTabSz="1003467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FFFFFF"/>
                </a:solidFill>
                <a:latin typeface="Verdana"/>
                <a:ea typeface="+mn-ea"/>
                <a:cs typeface="+mn-cs"/>
              </a:rPr>
              <a:t>Food Bans </a:t>
            </a:r>
            <a:r>
              <a:rPr lang="en-US" sz="2000" dirty="0">
                <a:solidFill>
                  <a:srgbClr val="FFFFFF"/>
                </a:solidFill>
                <a:latin typeface="Verdana"/>
                <a:ea typeface="+mn-ea"/>
                <a:cs typeface="+mn-cs"/>
                <a:sym typeface="Wingdings" pitchFamily="2" charset="2"/>
              </a:rPr>
              <a:t></a:t>
            </a:r>
            <a:endParaRPr lang="en-US" sz="2000" dirty="0">
              <a:solidFill>
                <a:srgbClr val="FFFFFF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5608901" y="3718719"/>
            <a:ext cx="1719639" cy="398729"/>
          </a:xfrm>
          <a:prstGeom prst="rect">
            <a:avLst/>
          </a:prstGeom>
          <a:noFill/>
        </p:spPr>
        <p:txBody>
          <a:bodyPr wrap="none" lIns="90511" tIns="45253" rIns="90511" bIns="45253" rtlCol="0">
            <a:spAutoFit/>
          </a:bodyPr>
          <a:lstStyle/>
          <a:p>
            <a:pPr defTabSz="1003467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FFFFFF"/>
                </a:solidFill>
                <a:latin typeface="Verdana"/>
                <a:ea typeface="+mn-ea"/>
                <a:cs typeface="+mn-cs"/>
              </a:rPr>
              <a:t>Health Food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5611833" y="4099722"/>
            <a:ext cx="1652020" cy="398729"/>
          </a:xfrm>
          <a:prstGeom prst="rect">
            <a:avLst/>
          </a:prstGeom>
          <a:noFill/>
        </p:spPr>
        <p:txBody>
          <a:bodyPr wrap="none" lIns="90511" tIns="45253" rIns="90511" bIns="45253" rtlCol="0">
            <a:spAutoFit/>
          </a:bodyPr>
          <a:lstStyle/>
          <a:p>
            <a:pPr defTabSz="1003467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FFFFFF"/>
                </a:solidFill>
                <a:latin typeface="Verdana"/>
                <a:ea typeface="+mn-ea"/>
                <a:cs typeface="+mn-cs"/>
              </a:rPr>
              <a:t>Food Bans?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7773214" y="3718719"/>
            <a:ext cx="1329086" cy="398729"/>
          </a:xfrm>
          <a:prstGeom prst="rect">
            <a:avLst/>
          </a:prstGeom>
          <a:noFill/>
        </p:spPr>
        <p:txBody>
          <a:bodyPr wrap="none" lIns="90511" tIns="45253" rIns="90511" bIns="45253" rtlCol="0">
            <a:spAutoFit/>
          </a:bodyPr>
          <a:lstStyle/>
          <a:p>
            <a:pPr defTabSz="1003467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dirty="0" err="1">
                <a:solidFill>
                  <a:srgbClr val="FFFFFF"/>
                </a:solidFill>
                <a:latin typeface="Verdana"/>
                <a:ea typeface="+mn-ea"/>
                <a:cs typeface="+mn-cs"/>
              </a:rPr>
              <a:t>Labelling</a:t>
            </a:r>
            <a:endParaRPr lang="en-US" sz="2000" dirty="0">
              <a:solidFill>
                <a:srgbClr val="FFFFFF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7773214" y="4099722"/>
            <a:ext cx="2103144" cy="398729"/>
          </a:xfrm>
          <a:prstGeom prst="rect">
            <a:avLst/>
          </a:prstGeom>
          <a:noFill/>
        </p:spPr>
        <p:txBody>
          <a:bodyPr wrap="none" lIns="90511" tIns="45253" rIns="90511" bIns="45253" rtlCol="0">
            <a:spAutoFit/>
          </a:bodyPr>
          <a:lstStyle/>
          <a:p>
            <a:pPr defTabSz="1003467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FFFFFF"/>
                </a:solidFill>
                <a:latin typeface="Verdana"/>
                <a:ea typeface="+mn-ea"/>
                <a:cs typeface="+mn-cs"/>
              </a:rPr>
              <a:t>Price reduction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7790725" y="4476259"/>
            <a:ext cx="1115766" cy="398729"/>
          </a:xfrm>
          <a:prstGeom prst="rect">
            <a:avLst/>
          </a:prstGeom>
          <a:noFill/>
        </p:spPr>
        <p:txBody>
          <a:bodyPr wrap="none" lIns="90511" tIns="45253" rIns="90511" bIns="45253" rtlCol="0">
            <a:spAutoFit/>
          </a:bodyPr>
          <a:lstStyle/>
          <a:p>
            <a:pPr defTabSz="1003467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FFFFFF"/>
                </a:solidFill>
                <a:latin typeface="Verdana"/>
                <a:ea typeface="+mn-ea"/>
                <a:cs typeface="+mn-cs"/>
              </a:rPr>
              <a:t>Sin Tax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3351804" y="5166519"/>
            <a:ext cx="1444750" cy="398729"/>
          </a:xfrm>
          <a:prstGeom prst="rect">
            <a:avLst/>
          </a:prstGeom>
          <a:noFill/>
        </p:spPr>
        <p:txBody>
          <a:bodyPr wrap="none" lIns="90511" tIns="45253" rIns="90511" bIns="45253" rtlCol="0">
            <a:spAutoFit/>
          </a:bodyPr>
          <a:lstStyle/>
          <a:p>
            <a:pPr defTabSz="1003467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FFFFFF"/>
                </a:solidFill>
                <a:latin typeface="Verdana"/>
                <a:ea typeface="+mn-ea"/>
                <a:cs typeface="+mn-cs"/>
              </a:rPr>
              <a:t>Education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5608223" y="5166519"/>
            <a:ext cx="1444750" cy="398729"/>
          </a:xfrm>
          <a:prstGeom prst="rect">
            <a:avLst/>
          </a:prstGeom>
          <a:noFill/>
        </p:spPr>
        <p:txBody>
          <a:bodyPr wrap="none" lIns="90511" tIns="45253" rIns="90511" bIns="45253" rtlCol="0">
            <a:spAutoFit/>
          </a:bodyPr>
          <a:lstStyle/>
          <a:p>
            <a:pPr defTabSz="1003467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FFFFFF"/>
                </a:solidFill>
                <a:latin typeface="Verdana"/>
                <a:ea typeface="+mn-ea"/>
                <a:cs typeface="+mn-cs"/>
              </a:rPr>
              <a:t>Education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7771403" y="5166519"/>
            <a:ext cx="1444750" cy="398729"/>
          </a:xfrm>
          <a:prstGeom prst="rect">
            <a:avLst/>
          </a:prstGeom>
          <a:noFill/>
        </p:spPr>
        <p:txBody>
          <a:bodyPr wrap="none" lIns="90511" tIns="45253" rIns="90511" bIns="45253" rtlCol="0">
            <a:spAutoFit/>
          </a:bodyPr>
          <a:lstStyle/>
          <a:p>
            <a:pPr defTabSz="1003467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FFFFFF"/>
                </a:solidFill>
                <a:latin typeface="Verdana"/>
                <a:ea typeface="+mn-ea"/>
                <a:cs typeface="+mn-cs"/>
              </a:rPr>
              <a:t>Education</a:t>
            </a:r>
          </a:p>
        </p:txBody>
      </p:sp>
      <p:cxnSp>
        <p:nvCxnSpPr>
          <p:cNvPr id="66" name="Straight Connector 65"/>
          <p:cNvCxnSpPr/>
          <p:nvPr/>
        </p:nvCxnSpPr>
        <p:spPr bwMode="auto">
          <a:xfrm>
            <a:off x="3322639" y="5424287"/>
            <a:ext cx="16002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67" name="Straight Connector 66"/>
          <p:cNvCxnSpPr/>
          <p:nvPr/>
        </p:nvCxnSpPr>
        <p:spPr bwMode="auto">
          <a:xfrm>
            <a:off x="5637803" y="5395119"/>
            <a:ext cx="16002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68" name="Straight Connector 67"/>
          <p:cNvCxnSpPr/>
          <p:nvPr/>
        </p:nvCxnSpPr>
        <p:spPr bwMode="auto">
          <a:xfrm>
            <a:off x="7771403" y="5418635"/>
            <a:ext cx="16002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75" name="TextBox 74"/>
          <p:cNvSpPr txBox="1"/>
          <p:nvPr/>
        </p:nvSpPr>
        <p:spPr>
          <a:xfrm>
            <a:off x="3344165" y="5514368"/>
            <a:ext cx="1371651" cy="398729"/>
          </a:xfrm>
          <a:prstGeom prst="rect">
            <a:avLst/>
          </a:prstGeom>
          <a:noFill/>
        </p:spPr>
        <p:txBody>
          <a:bodyPr wrap="none" lIns="90511" tIns="45253" rIns="90511" bIns="45253" rtlCol="0">
            <a:spAutoFit/>
          </a:bodyPr>
          <a:lstStyle/>
          <a:p>
            <a:pPr defTabSz="1003467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FFFFFF"/>
                </a:solidFill>
                <a:latin typeface="Verdana"/>
                <a:ea typeface="+mn-ea"/>
                <a:cs typeface="+mn-cs"/>
              </a:rPr>
              <a:t>More P.E.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5619596" y="5514368"/>
            <a:ext cx="1969615" cy="398729"/>
          </a:xfrm>
          <a:prstGeom prst="rect">
            <a:avLst/>
          </a:prstGeom>
          <a:noFill/>
        </p:spPr>
        <p:txBody>
          <a:bodyPr wrap="none" lIns="90511" tIns="45253" rIns="90511" bIns="45253" rtlCol="0">
            <a:spAutoFit/>
          </a:bodyPr>
          <a:lstStyle/>
          <a:p>
            <a:pPr defTabSz="1003467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FFFFFF"/>
                </a:solidFill>
                <a:latin typeface="Verdana"/>
                <a:ea typeface="+mn-ea"/>
                <a:cs typeface="+mn-cs"/>
              </a:rPr>
              <a:t>Gym Facilities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5608902" y="5847855"/>
            <a:ext cx="1795301" cy="398729"/>
          </a:xfrm>
          <a:prstGeom prst="rect">
            <a:avLst/>
          </a:prstGeom>
          <a:noFill/>
        </p:spPr>
        <p:txBody>
          <a:bodyPr wrap="none" lIns="90511" tIns="45253" rIns="90511" bIns="45253" rtlCol="0">
            <a:spAutoFit/>
          </a:bodyPr>
          <a:lstStyle/>
          <a:p>
            <a:pPr defTabSz="1003467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FFFFFF"/>
                </a:solidFill>
                <a:latin typeface="Verdana"/>
                <a:ea typeface="+mn-ea"/>
                <a:cs typeface="+mn-cs"/>
              </a:rPr>
              <a:t>Stand Desks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7771407" y="5514368"/>
            <a:ext cx="1246520" cy="398729"/>
          </a:xfrm>
          <a:prstGeom prst="rect">
            <a:avLst/>
          </a:prstGeom>
          <a:noFill/>
        </p:spPr>
        <p:txBody>
          <a:bodyPr wrap="none" lIns="90511" tIns="45253" rIns="90511" bIns="45253" rtlCol="0">
            <a:spAutoFit/>
          </a:bodyPr>
          <a:lstStyle/>
          <a:p>
            <a:pPr defTabSz="1003467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FFFFFF"/>
                </a:solidFill>
                <a:latin typeface="Verdana"/>
                <a:ea typeface="+mn-ea"/>
                <a:cs typeface="+mn-cs"/>
              </a:rPr>
              <a:t>Fun Run</a:t>
            </a:r>
          </a:p>
        </p:txBody>
      </p:sp>
      <p:cxnSp>
        <p:nvCxnSpPr>
          <p:cNvPr id="79" name="Straight Connector 78"/>
          <p:cNvCxnSpPr/>
          <p:nvPr/>
        </p:nvCxnSpPr>
        <p:spPr bwMode="auto">
          <a:xfrm>
            <a:off x="7742237" y="5772135"/>
            <a:ext cx="16002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80" name="TextBox 79"/>
          <p:cNvSpPr txBox="1"/>
          <p:nvPr/>
        </p:nvSpPr>
        <p:spPr>
          <a:xfrm>
            <a:off x="5608637" y="6164283"/>
            <a:ext cx="1982712" cy="398729"/>
          </a:xfrm>
          <a:prstGeom prst="rect">
            <a:avLst/>
          </a:prstGeom>
          <a:noFill/>
        </p:spPr>
        <p:txBody>
          <a:bodyPr wrap="none" lIns="90511" tIns="45253" rIns="90511" bIns="45253" rtlCol="0">
            <a:spAutoFit/>
          </a:bodyPr>
          <a:lstStyle/>
          <a:p>
            <a:pPr defTabSz="1003467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FFFFFF"/>
                </a:solidFill>
                <a:latin typeface="Verdana"/>
                <a:ea typeface="+mn-ea"/>
                <a:cs typeface="+mn-cs"/>
              </a:rPr>
              <a:t>Daily Exercise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5608083" y="6533654"/>
            <a:ext cx="1877155" cy="398729"/>
          </a:xfrm>
          <a:prstGeom prst="rect">
            <a:avLst/>
          </a:prstGeom>
          <a:noFill/>
        </p:spPr>
        <p:txBody>
          <a:bodyPr wrap="none" lIns="90511" tIns="45253" rIns="90511" bIns="45253" rtlCol="0">
            <a:spAutoFit/>
          </a:bodyPr>
          <a:lstStyle/>
          <a:p>
            <a:pPr defTabSz="1003467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FFFFFF"/>
                </a:solidFill>
                <a:latin typeface="Verdana"/>
                <a:ea typeface="+mn-ea"/>
                <a:cs typeface="+mn-cs"/>
              </a:rPr>
              <a:t>Competitions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7742609" y="5852319"/>
            <a:ext cx="879741" cy="398729"/>
          </a:xfrm>
          <a:prstGeom prst="rect">
            <a:avLst/>
          </a:prstGeom>
          <a:noFill/>
        </p:spPr>
        <p:txBody>
          <a:bodyPr wrap="none" lIns="90511" tIns="45253" rIns="90511" bIns="45253" rtlCol="0">
            <a:spAutoFit/>
          </a:bodyPr>
          <a:lstStyle/>
          <a:p>
            <a:pPr defTabSz="1003467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FFFFFF"/>
                </a:solidFill>
                <a:latin typeface="Verdana"/>
                <a:ea typeface="+mn-ea"/>
                <a:cs typeface="+mn-cs"/>
              </a:rPr>
              <a:t>Parks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7742501" y="6178646"/>
            <a:ext cx="1460053" cy="398729"/>
          </a:xfrm>
          <a:prstGeom prst="rect">
            <a:avLst/>
          </a:prstGeom>
          <a:noFill/>
        </p:spPr>
        <p:txBody>
          <a:bodyPr wrap="none" lIns="90511" tIns="45253" rIns="90511" bIns="45253" rtlCol="0">
            <a:spAutoFit/>
          </a:bodyPr>
          <a:lstStyle/>
          <a:p>
            <a:pPr defTabSz="1003467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FFFFFF"/>
                </a:solidFill>
                <a:latin typeface="Verdana"/>
                <a:ea typeface="+mn-ea"/>
                <a:cs typeface="+mn-cs"/>
              </a:rPr>
              <a:t>Sidewalks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7742237" y="6533654"/>
            <a:ext cx="1568599" cy="398729"/>
          </a:xfrm>
          <a:prstGeom prst="rect">
            <a:avLst/>
          </a:prstGeom>
          <a:noFill/>
        </p:spPr>
        <p:txBody>
          <a:bodyPr wrap="none" lIns="90511" tIns="45253" rIns="90511" bIns="45253" rtlCol="0">
            <a:spAutoFit/>
          </a:bodyPr>
          <a:lstStyle/>
          <a:p>
            <a:pPr defTabSz="1003467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FFFFFF"/>
                </a:solidFill>
                <a:latin typeface="Verdana"/>
                <a:ea typeface="+mn-ea"/>
                <a:cs typeface="+mn-cs"/>
              </a:rPr>
              <a:t>Bike Lanes</a:t>
            </a:r>
          </a:p>
        </p:txBody>
      </p:sp>
      <p:pic>
        <p:nvPicPr>
          <p:cNvPr id="69" name="Picture 5" descr="MM900395774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219" y="5913099"/>
            <a:ext cx="1250445" cy="117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6855" y="3975146"/>
            <a:ext cx="1488551" cy="999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" name="Picture 4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674" y="2109949"/>
            <a:ext cx="1113726" cy="1151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526808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"/>
                            </p:stCondLst>
                            <p:childTnLst>
                              <p:par>
                                <p:cTn id="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000"/>
                            </p:stCondLst>
                            <p:childTnLst>
                              <p:par>
                                <p:cTn id="10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1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 tmFilter="0, 0; .2, .5; .8, .5; 1, 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9" dur="250" autoRev="1" fill="hold"/>
                                        <p:tgtEl>
                                          <p:spTgt spid="5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500"/>
                            </p:stCondLst>
                            <p:childTnLst>
                              <p:par>
                                <p:cTn id="1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1000"/>
                            </p:stCondLst>
                            <p:childTnLst>
                              <p:par>
                                <p:cTn id="1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500"/>
                            </p:stCondLst>
                            <p:childTnLst>
                              <p:par>
                                <p:cTn id="18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1000"/>
                            </p:stCondLst>
                            <p:childTnLst>
                              <p:par>
                                <p:cTn id="18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8" grpId="0"/>
      <p:bldP spid="19" grpId="0"/>
      <p:bldP spid="20" grpId="0"/>
      <p:bldP spid="32" grpId="0"/>
      <p:bldP spid="30" grpId="0"/>
      <p:bldP spid="31" grpId="0"/>
      <p:bldP spid="33" grpId="0"/>
      <p:bldP spid="50" grpId="0"/>
      <p:bldP spid="51" grpId="0"/>
      <p:bldP spid="52" grpId="0"/>
      <p:bldP spid="56" grpId="0"/>
      <p:bldP spid="56" grpId="1"/>
      <p:bldP spid="57" grpId="0"/>
      <p:bldP spid="57" grpId="1"/>
      <p:bldP spid="58" grpId="0"/>
      <p:bldP spid="59" grpId="0"/>
      <p:bldP spid="59" grpId="1"/>
      <p:bldP spid="60" grpId="0"/>
      <p:bldP spid="61" grpId="0"/>
      <p:bldP spid="62" grpId="0"/>
      <p:bldP spid="63" grpId="0"/>
      <p:bldP spid="64" grpId="0"/>
      <p:bldP spid="65" grpId="0"/>
      <p:bldP spid="75" grpId="0"/>
      <p:bldP spid="76" grpId="0"/>
      <p:bldP spid="77" grpId="0"/>
      <p:bldP spid="78" grpId="0"/>
      <p:bldP spid="80" grpId="0"/>
      <p:bldP spid="81" grpId="0"/>
      <p:bldP spid="82" grpId="0"/>
      <p:bldP spid="83" grpId="0"/>
      <p:bldP spid="8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reviewScreenSnapz00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2437" y="2273437"/>
            <a:ext cx="3048000" cy="3047999"/>
          </a:xfrm>
          <a:prstGeom prst="rect">
            <a:avLst/>
          </a:prstGeom>
        </p:spPr>
      </p:pic>
      <p:pic>
        <p:nvPicPr>
          <p:cNvPr id="9" name="Picture 8" descr="PreviewScreenSnapz004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2437" y="2273437"/>
            <a:ext cx="3048000" cy="3047999"/>
          </a:xfrm>
          <a:prstGeom prst="rect">
            <a:avLst/>
          </a:prstGeom>
        </p:spPr>
      </p:pic>
      <p:pic>
        <p:nvPicPr>
          <p:cNvPr id="10" name="Picture 9" descr="PreviewScreenSnapz005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2437" y="2273437"/>
            <a:ext cx="3048000" cy="3047999"/>
          </a:xfrm>
          <a:prstGeom prst="rect">
            <a:avLst/>
          </a:prstGeom>
        </p:spPr>
      </p:pic>
      <p:pic>
        <p:nvPicPr>
          <p:cNvPr id="11" name="Picture 10" descr="PreviewScreenSnapz006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2437" y="2273437"/>
            <a:ext cx="3048000" cy="3047999"/>
          </a:xfrm>
          <a:prstGeom prst="rect">
            <a:avLst/>
          </a:prstGeom>
        </p:spPr>
      </p:pic>
      <p:pic>
        <p:nvPicPr>
          <p:cNvPr id="12" name="Picture 11" descr="PreviewScreenSnapz007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2437" y="2273437"/>
            <a:ext cx="3048000" cy="3047999"/>
          </a:xfrm>
          <a:prstGeom prst="rect">
            <a:avLst/>
          </a:prstGeom>
        </p:spPr>
      </p:pic>
      <p:pic>
        <p:nvPicPr>
          <p:cNvPr id="13" name="Picture 12" descr="PreviewScreenSnapz008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2437" y="2273437"/>
            <a:ext cx="3048000" cy="3047999"/>
          </a:xfrm>
          <a:prstGeom prst="rect">
            <a:avLst/>
          </a:prstGeom>
        </p:spPr>
      </p:pic>
      <p:pic>
        <p:nvPicPr>
          <p:cNvPr id="14" name="Picture 13" descr="PreviewScreenSnapz009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2437" y="2273437"/>
            <a:ext cx="3048000" cy="3047999"/>
          </a:xfrm>
          <a:prstGeom prst="rect">
            <a:avLst/>
          </a:prstGeom>
        </p:spPr>
      </p:pic>
      <p:pic>
        <p:nvPicPr>
          <p:cNvPr id="15" name="Picture 14" descr="PreviewScreenSnapz010.jp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2437" y="2273437"/>
            <a:ext cx="3048000" cy="3047999"/>
          </a:xfrm>
          <a:prstGeom prst="rect">
            <a:avLst/>
          </a:prstGeom>
        </p:spPr>
      </p:pic>
      <p:pic>
        <p:nvPicPr>
          <p:cNvPr id="17" name="Picture 16" descr="PreviewScreenSnapz012.jp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2437" y="2273437"/>
            <a:ext cx="3048000" cy="3047999"/>
          </a:xfrm>
          <a:prstGeom prst="rect">
            <a:avLst/>
          </a:prstGeom>
        </p:spPr>
      </p:pic>
      <p:pic>
        <p:nvPicPr>
          <p:cNvPr id="18" name="Picture 17" descr="PreviewScreenSnapz013.jp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2437" y="2273437"/>
            <a:ext cx="3048000" cy="3047999"/>
          </a:xfrm>
          <a:prstGeom prst="rect">
            <a:avLst/>
          </a:prstGeom>
        </p:spPr>
      </p:pic>
      <p:pic>
        <p:nvPicPr>
          <p:cNvPr id="19" name="Picture 18" descr="PreviewScreenSnapz014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2437" y="2273437"/>
            <a:ext cx="3048000" cy="3047999"/>
          </a:xfrm>
          <a:prstGeom prst="rect">
            <a:avLst/>
          </a:prstGeom>
        </p:spPr>
      </p:pic>
      <p:pic>
        <p:nvPicPr>
          <p:cNvPr id="20" name="Picture 19" descr="PreviewScreenSnapz015.jp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2437" y="2273437"/>
            <a:ext cx="3048000" cy="3047999"/>
          </a:xfrm>
          <a:prstGeom prst="rect">
            <a:avLst/>
          </a:prstGeom>
        </p:spPr>
      </p:pic>
      <p:pic>
        <p:nvPicPr>
          <p:cNvPr id="21" name="Picture 20" descr="PreviewScreenSnapz016.jp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2437" y="2273437"/>
            <a:ext cx="3048000" cy="3047999"/>
          </a:xfrm>
          <a:prstGeom prst="rect">
            <a:avLst/>
          </a:prstGeom>
        </p:spPr>
      </p:pic>
      <p:pic>
        <p:nvPicPr>
          <p:cNvPr id="22" name="Picture 21" descr="PreviewScreenSnapz017.jpg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2437" y="2273437"/>
            <a:ext cx="3048000" cy="3047999"/>
          </a:xfrm>
          <a:prstGeom prst="rect">
            <a:avLst/>
          </a:prstGeom>
        </p:spPr>
      </p:pic>
      <p:pic>
        <p:nvPicPr>
          <p:cNvPr id="23" name="Picture 22" descr="PreviewScreenSnapz018.jpg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2437" y="2273437"/>
            <a:ext cx="3048000" cy="3047999"/>
          </a:xfrm>
          <a:prstGeom prst="rect">
            <a:avLst/>
          </a:prstGeom>
        </p:spPr>
      </p:pic>
      <p:pic>
        <p:nvPicPr>
          <p:cNvPr id="24" name="Picture 23" descr="PreviewScreenSnapz019.jpg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2437" y="2273437"/>
            <a:ext cx="3048000" cy="3047999"/>
          </a:xfrm>
          <a:prstGeom prst="rect">
            <a:avLst/>
          </a:prstGeom>
        </p:spPr>
      </p:pic>
      <p:pic>
        <p:nvPicPr>
          <p:cNvPr id="25" name="Picture 24" descr="PreviewScreenSnapz020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2437" y="2273437"/>
            <a:ext cx="3048000" cy="3047999"/>
          </a:xfrm>
          <a:prstGeom prst="rect">
            <a:avLst/>
          </a:prstGeom>
        </p:spPr>
      </p:pic>
      <p:pic>
        <p:nvPicPr>
          <p:cNvPr id="26" name="Picture 25" descr="PreviewScreenSnapz021.jp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2437" y="2273437"/>
            <a:ext cx="3048000" cy="3047999"/>
          </a:xfrm>
          <a:prstGeom prst="rect">
            <a:avLst/>
          </a:prstGeom>
        </p:spPr>
      </p:pic>
      <p:pic>
        <p:nvPicPr>
          <p:cNvPr id="27" name="Picture 26" descr="PreviewScreenSnapz022.jpg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2437" y="2273437"/>
            <a:ext cx="3048000" cy="3047999"/>
          </a:xfrm>
          <a:prstGeom prst="rect">
            <a:avLst/>
          </a:prstGeom>
        </p:spPr>
      </p:pic>
      <p:pic>
        <p:nvPicPr>
          <p:cNvPr id="28" name="Picture 27" descr="PreviewScreenSnapz023.jpg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2437" y="2273437"/>
            <a:ext cx="3048000" cy="3047999"/>
          </a:xfrm>
          <a:prstGeom prst="rect">
            <a:avLst/>
          </a:prstGeom>
        </p:spPr>
      </p:pic>
      <p:pic>
        <p:nvPicPr>
          <p:cNvPr id="29" name="Picture 28" descr="PreviewScreenSnapz024.jpg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2437" y="2273437"/>
            <a:ext cx="3048000" cy="3047999"/>
          </a:xfrm>
          <a:prstGeom prst="rect">
            <a:avLst/>
          </a:prstGeom>
        </p:spPr>
      </p:pic>
      <p:pic>
        <p:nvPicPr>
          <p:cNvPr id="30" name="Picture 29" descr="PreviewScreenSnapz025.jpg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2437" y="2273437"/>
            <a:ext cx="3048000" cy="3047999"/>
          </a:xfrm>
          <a:prstGeom prst="rect">
            <a:avLst/>
          </a:prstGeom>
        </p:spPr>
      </p:pic>
      <p:pic>
        <p:nvPicPr>
          <p:cNvPr id="31" name="Picture 30" descr="PreviewScreenSnapz026.jpg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2437" y="2273437"/>
            <a:ext cx="3048000" cy="3047999"/>
          </a:xfrm>
          <a:prstGeom prst="rect">
            <a:avLst/>
          </a:prstGeom>
        </p:spPr>
      </p:pic>
      <p:pic>
        <p:nvPicPr>
          <p:cNvPr id="16" name="Picture 15" descr="PreviewScreenSnapz011.jpg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1238" y="2270994"/>
            <a:ext cx="3048000" cy="304799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 bwMode="auto">
          <a:xfrm>
            <a:off x="1874838" y="365923"/>
            <a:ext cx="7467600" cy="9906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177" tIns="45589" rIns="91177" bIns="45589" numCol="1" rtlCol="0" anchor="t" anchorCtr="0" compatLnSpc="1">
            <a:prstTxWarp prst="textNoShape">
              <a:avLst/>
            </a:prstTxWarp>
          </a:bodyPr>
          <a:lstStyle/>
          <a:p>
            <a:pPr defTabSz="911775"/>
            <a:r>
              <a:rPr lang="en-PH" sz="2000" b="1" u="sng" dirty="0">
                <a:solidFill>
                  <a:srgbClr val="FFFF00"/>
                </a:solidFill>
              </a:rPr>
              <a:t>NCD victims</a:t>
            </a:r>
            <a:r>
              <a:rPr lang="en-PH" sz="2000" b="1" dirty="0">
                <a:solidFill>
                  <a:srgbClr val="FFFF00"/>
                </a:solidFill>
              </a:rPr>
              <a:t>: the patients are dying  silently  …simply because they don’t have power and voice</a:t>
            </a:r>
          </a:p>
        </p:txBody>
      </p:sp>
    </p:spTree>
    <p:extLst>
      <p:ext uri="{BB962C8B-B14F-4D97-AF65-F5344CB8AC3E}">
        <p14:creationId xmlns="" xmlns:p14="http://schemas.microsoft.com/office/powerpoint/2010/main" val="191410585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3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7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1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9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3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7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10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90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3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70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10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50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90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30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7000"/>
                            </p:stCondLst>
                            <p:childTnLst>
                              <p:par>
                                <p:cTn id="85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81000"/>
                            </p:stCondLst>
                            <p:childTnLst>
                              <p:par>
                                <p:cTn id="89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5000"/>
                            </p:stCondLst>
                            <p:childTnLst>
                              <p:par>
                                <p:cTn id="93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6" presetClass="emph" presetSubtype="0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104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PH" sz="5300" b="1" dirty="0">
                <a:solidFill>
                  <a:srgbClr val="FFC000"/>
                </a:solidFill>
              </a:rPr>
              <a:t>Real Change Hurts</a:t>
            </a:r>
            <a:br>
              <a:rPr lang="en-PH" sz="5300" b="1" dirty="0">
                <a:solidFill>
                  <a:srgbClr val="FFC000"/>
                </a:solidFill>
              </a:rPr>
            </a:br>
            <a:r>
              <a:rPr lang="en-PH" sz="3500" dirty="0">
                <a:solidFill>
                  <a:srgbClr val="FFC000"/>
                </a:solidFill>
              </a:rPr>
              <a:t>( Thumbs down sign at </a:t>
            </a:r>
            <a:r>
              <a:rPr lang="en-PH" sz="3500" dirty="0" err="1">
                <a:solidFill>
                  <a:srgbClr val="FFC000"/>
                </a:solidFill>
              </a:rPr>
              <a:t>Sen</a:t>
            </a:r>
            <a:r>
              <a:rPr lang="en-PH" sz="3500" dirty="0">
                <a:solidFill>
                  <a:srgbClr val="FFC000"/>
                </a:solidFill>
              </a:rPr>
              <a:t> Recto’s Office)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524" y="1770962"/>
            <a:ext cx="9135428" cy="5228555"/>
          </a:xfrm>
        </p:spPr>
        <p:txBody>
          <a:bodyPr/>
          <a:lstStyle/>
          <a:p>
            <a:endParaRPr lang="en-PH" dirty="0"/>
          </a:p>
        </p:txBody>
      </p:sp>
      <p:pic>
        <p:nvPicPr>
          <p:cNvPr id="6146" name="Picture 2" descr="C:\Users\Leachont\Desktop\mail.google.co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5243" y="2118519"/>
            <a:ext cx="7870194" cy="462814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69644280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PH" dirty="0"/>
          </a:p>
        </p:txBody>
      </p:sp>
      <p:pic>
        <p:nvPicPr>
          <p:cNvPr id="1026" name="Picture 2" descr="C:\Users\Leachont\Downloads\phot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136162" cy="75898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 bwMode="auto">
          <a:xfrm>
            <a:off x="3315481" y="23154"/>
            <a:ext cx="3505200" cy="823119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379" tIns="45187" rIns="90379" bIns="45187" numCol="1" spcCol="0" rtlCol="0" anchor="t" anchorCtr="0" compatLnSpc="1">
            <a:prstTxWarp prst="textNoShape">
              <a:avLst/>
            </a:prstTxWarp>
          </a:bodyPr>
          <a:lstStyle/>
          <a:p>
            <a:pPr defTabSz="903817"/>
            <a:r>
              <a:rPr lang="en-PH" b="1" dirty="0">
                <a:solidFill>
                  <a:srgbClr val="FFFF00"/>
                </a:solidFill>
              </a:rPr>
              <a:t>Why Change Hurts ?</a:t>
            </a:r>
          </a:p>
          <a:p>
            <a:pPr defTabSz="903817"/>
            <a:r>
              <a:rPr lang="en-PH" sz="1800" i="1" dirty="0" err="1"/>
              <a:t>Ketan</a:t>
            </a:r>
            <a:r>
              <a:rPr lang="en-PH" sz="1800" i="1" dirty="0"/>
              <a:t> </a:t>
            </a:r>
            <a:r>
              <a:rPr lang="en-PH" sz="1800" i="1" dirty="0" err="1"/>
              <a:t>Lakhani</a:t>
            </a:r>
            <a:r>
              <a:rPr lang="en-PH" sz="1800" i="1" dirty="0"/>
              <a:t>, South Africa</a:t>
            </a:r>
          </a:p>
        </p:txBody>
      </p:sp>
    </p:spTree>
    <p:extLst>
      <p:ext uri="{BB962C8B-B14F-4D97-AF65-F5344CB8AC3E}">
        <p14:creationId xmlns="" xmlns:p14="http://schemas.microsoft.com/office/powerpoint/2010/main" val="3584331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 descr="Image Detai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82356">
            <a:off x="1776333" y="1265314"/>
            <a:ext cx="6640102" cy="5534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5458450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150475" cy="2445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761286" y="2361283"/>
            <a:ext cx="8797078" cy="505989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8151" tIns="51036" rIns="98151" bIns="51036" anchor="ctr"/>
          <a:lstStyle/>
          <a:p>
            <a:pPr algn="ctr" defTabSz="498706" eaLnBrk="1" hangingPunct="1">
              <a:buClr>
                <a:srgbClr val="000000"/>
              </a:buClr>
              <a:buSzPct val="100000"/>
              <a:tabLst>
                <a:tab pos="0" algn="l"/>
                <a:tab pos="498706" algn="l"/>
                <a:tab pos="997270" algn="l"/>
                <a:tab pos="1495900" algn="l"/>
                <a:tab pos="1994519" algn="l"/>
                <a:tab pos="2493168" algn="l"/>
                <a:tab pos="2991797" algn="l"/>
                <a:tab pos="3490410" algn="l"/>
                <a:tab pos="3989019" algn="l"/>
                <a:tab pos="4487676" algn="l"/>
                <a:tab pos="4986349" algn="l"/>
                <a:tab pos="5484985" algn="l"/>
                <a:tab pos="5983603" algn="l"/>
                <a:tab pos="6482228" algn="l"/>
                <a:tab pos="6980849" algn="l"/>
                <a:tab pos="7479478" algn="l"/>
                <a:tab pos="7978080" algn="l"/>
                <a:tab pos="8476752" algn="l"/>
                <a:tab pos="8975380" algn="l"/>
                <a:tab pos="9474020" algn="l"/>
                <a:tab pos="9972645" algn="l"/>
              </a:tabLst>
              <a:defRPr/>
            </a:pPr>
            <a:r>
              <a:rPr lang="en-US" sz="5300" b="1" dirty="0">
                <a:solidFill>
                  <a:srgbClr val="FFFFFF"/>
                </a:solidFill>
                <a:ea typeface="+mn-ea"/>
                <a:cs typeface="+mn-cs"/>
              </a:rPr>
              <a:t> </a:t>
            </a:r>
          </a:p>
          <a:p>
            <a:pPr algn="ctr" defTabSz="498706" eaLnBrk="1" hangingPunct="1">
              <a:buClr>
                <a:srgbClr val="000000"/>
              </a:buClr>
              <a:buSzPct val="100000"/>
              <a:tabLst>
                <a:tab pos="0" algn="l"/>
                <a:tab pos="498706" algn="l"/>
                <a:tab pos="997270" algn="l"/>
                <a:tab pos="1495900" algn="l"/>
                <a:tab pos="1994519" algn="l"/>
                <a:tab pos="2493168" algn="l"/>
                <a:tab pos="2991797" algn="l"/>
                <a:tab pos="3490410" algn="l"/>
                <a:tab pos="3989019" algn="l"/>
                <a:tab pos="4487676" algn="l"/>
                <a:tab pos="4986349" algn="l"/>
                <a:tab pos="5484985" algn="l"/>
                <a:tab pos="5983603" algn="l"/>
                <a:tab pos="6482228" algn="l"/>
                <a:tab pos="6980849" algn="l"/>
                <a:tab pos="7479478" algn="l"/>
                <a:tab pos="7978080" algn="l"/>
                <a:tab pos="8476752" algn="l"/>
                <a:tab pos="8975380" algn="l"/>
                <a:tab pos="9474020" algn="l"/>
                <a:tab pos="9972645" algn="l"/>
              </a:tabLst>
              <a:defRPr/>
            </a:pPr>
            <a:endParaRPr lang="en-US" sz="5300" b="1" dirty="0">
              <a:solidFill>
                <a:srgbClr val="FFFFFF"/>
              </a:solidFill>
              <a:ea typeface="+mn-ea"/>
              <a:cs typeface="+mn-cs"/>
            </a:endParaRPr>
          </a:p>
          <a:p>
            <a:pPr algn="ctr" defTabSz="498706" eaLnBrk="1" hangingPunct="1">
              <a:buClr>
                <a:srgbClr val="000000"/>
              </a:buClr>
              <a:buSzPct val="100000"/>
              <a:tabLst>
                <a:tab pos="0" algn="l"/>
                <a:tab pos="498706" algn="l"/>
                <a:tab pos="997270" algn="l"/>
                <a:tab pos="1495900" algn="l"/>
                <a:tab pos="1994519" algn="l"/>
                <a:tab pos="2493168" algn="l"/>
                <a:tab pos="2991797" algn="l"/>
                <a:tab pos="3490410" algn="l"/>
                <a:tab pos="3989019" algn="l"/>
                <a:tab pos="4487676" algn="l"/>
                <a:tab pos="4986349" algn="l"/>
                <a:tab pos="5484985" algn="l"/>
                <a:tab pos="5983603" algn="l"/>
                <a:tab pos="6482228" algn="l"/>
                <a:tab pos="6980849" algn="l"/>
                <a:tab pos="7479478" algn="l"/>
                <a:tab pos="7978080" algn="l"/>
                <a:tab pos="8476752" algn="l"/>
                <a:tab pos="8975380" algn="l"/>
                <a:tab pos="9474020" algn="l"/>
                <a:tab pos="9972645" algn="l"/>
              </a:tabLst>
              <a:defRPr/>
            </a:pPr>
            <a:r>
              <a:rPr lang="en-US" sz="3500" b="1" dirty="0">
                <a:solidFill>
                  <a:srgbClr val="FFFF00"/>
                </a:solidFill>
                <a:ea typeface="+mn-ea"/>
                <a:cs typeface="+mn-cs"/>
              </a:rPr>
              <a:t>FDA UPDATES </a:t>
            </a:r>
          </a:p>
          <a:p>
            <a:pPr algn="ctr" defTabSz="498706" eaLnBrk="1" hangingPunct="1">
              <a:buClr>
                <a:srgbClr val="000000"/>
              </a:buClr>
              <a:buSzPct val="100000"/>
              <a:tabLst>
                <a:tab pos="0" algn="l"/>
                <a:tab pos="498706" algn="l"/>
                <a:tab pos="997270" algn="l"/>
                <a:tab pos="1495900" algn="l"/>
                <a:tab pos="1994519" algn="l"/>
                <a:tab pos="2493168" algn="l"/>
                <a:tab pos="2991797" algn="l"/>
                <a:tab pos="3490410" algn="l"/>
                <a:tab pos="3989019" algn="l"/>
                <a:tab pos="4487676" algn="l"/>
                <a:tab pos="4986349" algn="l"/>
                <a:tab pos="5484985" algn="l"/>
                <a:tab pos="5983603" algn="l"/>
                <a:tab pos="6482228" algn="l"/>
                <a:tab pos="6980849" algn="l"/>
                <a:tab pos="7479478" algn="l"/>
                <a:tab pos="7978080" algn="l"/>
                <a:tab pos="8476752" algn="l"/>
                <a:tab pos="8975380" algn="l"/>
                <a:tab pos="9474020" algn="l"/>
                <a:tab pos="9972645" algn="l"/>
              </a:tabLst>
              <a:defRPr/>
            </a:pPr>
            <a:r>
              <a:rPr lang="en-US" sz="3100" b="1" dirty="0">
                <a:solidFill>
                  <a:srgbClr val="FFFF00"/>
                </a:solidFill>
                <a:ea typeface="+mn-ea"/>
                <a:cs typeface="+mn-cs"/>
              </a:rPr>
              <a:t>on Front of Pack (FOP) &amp; Food Labeling</a:t>
            </a:r>
          </a:p>
          <a:p>
            <a:pPr algn="ctr" defTabSz="498706" eaLnBrk="1" hangingPunct="1">
              <a:buClr>
                <a:srgbClr val="000000"/>
              </a:buClr>
              <a:buSzPct val="100000"/>
              <a:tabLst>
                <a:tab pos="0" algn="l"/>
                <a:tab pos="498706" algn="l"/>
                <a:tab pos="997270" algn="l"/>
                <a:tab pos="1495900" algn="l"/>
                <a:tab pos="1994519" algn="l"/>
                <a:tab pos="2493168" algn="l"/>
                <a:tab pos="2991797" algn="l"/>
                <a:tab pos="3490410" algn="l"/>
                <a:tab pos="3989019" algn="l"/>
                <a:tab pos="4487676" algn="l"/>
                <a:tab pos="4986349" algn="l"/>
                <a:tab pos="5484985" algn="l"/>
                <a:tab pos="5983603" algn="l"/>
                <a:tab pos="6482228" algn="l"/>
                <a:tab pos="6980849" algn="l"/>
                <a:tab pos="7479478" algn="l"/>
                <a:tab pos="7978080" algn="l"/>
                <a:tab pos="8476752" algn="l"/>
                <a:tab pos="8975380" algn="l"/>
                <a:tab pos="9474020" algn="l"/>
                <a:tab pos="9972645" algn="l"/>
              </a:tabLst>
              <a:defRPr/>
            </a:pPr>
            <a:endParaRPr lang="en-US" sz="3500" b="1" dirty="0">
              <a:solidFill>
                <a:srgbClr val="FFFFFF"/>
              </a:solidFill>
              <a:ea typeface="+mn-ea"/>
              <a:cs typeface="+mn-cs"/>
            </a:endParaRPr>
          </a:p>
          <a:p>
            <a:pPr marL="560950" indent="-560950" defTabSz="498706">
              <a:buClr>
                <a:srgbClr val="000000"/>
              </a:buClr>
              <a:buSzPct val="100000"/>
              <a:defRPr/>
            </a:pPr>
            <a:r>
              <a:rPr lang="en-US" dirty="0">
                <a:solidFill>
                  <a:srgbClr val="FFFFFF"/>
                </a:solidFill>
                <a:ea typeface="+mn-ea"/>
                <a:cs typeface="+mn-cs"/>
              </a:rPr>
              <a:t>1. </a:t>
            </a:r>
            <a:r>
              <a:rPr lang="en-US" b="1" dirty="0">
                <a:solidFill>
                  <a:srgbClr val="FFC000"/>
                </a:solidFill>
                <a:ea typeface="+mn-ea"/>
                <a:cs typeface="+mn-cs"/>
              </a:rPr>
              <a:t>Voluntary declaration </a:t>
            </a:r>
            <a:r>
              <a:rPr lang="en-US" dirty="0">
                <a:solidFill>
                  <a:srgbClr val="FFFFFF"/>
                </a:solidFill>
                <a:ea typeface="+mn-ea"/>
                <a:cs typeface="+mn-cs"/>
              </a:rPr>
              <a:t>– Issued last Dec. 13, 2012 FDA Circular on FOP on Energy/Calorie (FDA Circular No. 2012-015) </a:t>
            </a:r>
          </a:p>
          <a:p>
            <a:pPr marL="560950" indent="-560950" defTabSz="498706">
              <a:buClr>
                <a:srgbClr val="000000"/>
              </a:buClr>
              <a:buSzPct val="100000"/>
              <a:buFont typeface="Times New Roman" pitchFamily="18" charset="0"/>
              <a:buAutoNum type="arabicPeriod"/>
              <a:defRPr/>
            </a:pPr>
            <a:endParaRPr lang="en-US" dirty="0">
              <a:solidFill>
                <a:srgbClr val="FFFFFF"/>
              </a:solidFill>
              <a:ea typeface="+mn-ea"/>
              <a:cs typeface="+mn-cs"/>
            </a:endParaRPr>
          </a:p>
          <a:p>
            <a:pPr marL="560950" indent="-560950" defTabSz="498706">
              <a:buClr>
                <a:srgbClr val="000000"/>
              </a:buClr>
              <a:buSzPct val="100000"/>
              <a:defRPr/>
            </a:pPr>
            <a:r>
              <a:rPr lang="en-US" dirty="0">
                <a:solidFill>
                  <a:srgbClr val="FFFFFF"/>
                </a:solidFill>
                <a:ea typeface="+mn-ea"/>
                <a:cs typeface="+mn-cs"/>
              </a:rPr>
              <a:t>2. </a:t>
            </a:r>
            <a:r>
              <a:rPr lang="en-US" b="1" dirty="0">
                <a:solidFill>
                  <a:srgbClr val="FFC000"/>
                </a:solidFill>
                <a:ea typeface="+mn-ea"/>
                <a:cs typeface="+mn-cs"/>
              </a:rPr>
              <a:t>Mandatory  declaration </a:t>
            </a:r>
            <a:r>
              <a:rPr lang="en-US" dirty="0">
                <a:solidFill>
                  <a:srgbClr val="FFFFFF"/>
                </a:solidFill>
                <a:ea typeface="+mn-ea"/>
                <a:cs typeface="+mn-cs"/>
              </a:rPr>
              <a:t>– On going review/revision on amendment of Administrative Order (AO) on Food Labeling (AO 88-B. s. 1984)</a:t>
            </a:r>
          </a:p>
          <a:p>
            <a:pPr algn="ctr" defTabSz="498706" eaLnBrk="1" hangingPunct="1">
              <a:buClr>
                <a:srgbClr val="000000"/>
              </a:buClr>
              <a:buSzPct val="100000"/>
              <a:tabLst>
                <a:tab pos="0" algn="l"/>
                <a:tab pos="498706" algn="l"/>
                <a:tab pos="997270" algn="l"/>
                <a:tab pos="1495900" algn="l"/>
                <a:tab pos="1994519" algn="l"/>
                <a:tab pos="2493168" algn="l"/>
                <a:tab pos="2991797" algn="l"/>
                <a:tab pos="3490410" algn="l"/>
                <a:tab pos="3989019" algn="l"/>
                <a:tab pos="4487676" algn="l"/>
                <a:tab pos="4986349" algn="l"/>
                <a:tab pos="5484985" algn="l"/>
                <a:tab pos="5983603" algn="l"/>
                <a:tab pos="6482228" algn="l"/>
                <a:tab pos="6980849" algn="l"/>
                <a:tab pos="7479478" algn="l"/>
                <a:tab pos="7978080" algn="l"/>
                <a:tab pos="8476752" algn="l"/>
                <a:tab pos="8975380" algn="l"/>
                <a:tab pos="9474020" algn="l"/>
                <a:tab pos="9972645" algn="l"/>
              </a:tabLst>
              <a:defRPr/>
            </a:pPr>
            <a:endParaRPr lang="en-US" sz="3500" b="1" dirty="0">
              <a:solidFill>
                <a:srgbClr val="FFFFFF"/>
              </a:solidFill>
              <a:ea typeface="+mn-ea"/>
              <a:cs typeface="+mn-cs"/>
            </a:endParaRPr>
          </a:p>
          <a:p>
            <a:pPr algn="ctr" defTabSz="498706" eaLnBrk="1" hangingPunct="1">
              <a:buClr>
                <a:srgbClr val="000000"/>
              </a:buClr>
              <a:buSzPct val="100000"/>
              <a:tabLst>
                <a:tab pos="0" algn="l"/>
                <a:tab pos="498706" algn="l"/>
                <a:tab pos="997270" algn="l"/>
                <a:tab pos="1495900" algn="l"/>
                <a:tab pos="1994519" algn="l"/>
                <a:tab pos="2493168" algn="l"/>
                <a:tab pos="2991797" algn="l"/>
                <a:tab pos="3490410" algn="l"/>
                <a:tab pos="3989019" algn="l"/>
                <a:tab pos="4487676" algn="l"/>
                <a:tab pos="4986349" algn="l"/>
                <a:tab pos="5484985" algn="l"/>
                <a:tab pos="5983603" algn="l"/>
                <a:tab pos="6482228" algn="l"/>
                <a:tab pos="6980849" algn="l"/>
                <a:tab pos="7479478" algn="l"/>
                <a:tab pos="7978080" algn="l"/>
                <a:tab pos="8476752" algn="l"/>
                <a:tab pos="8975380" algn="l"/>
                <a:tab pos="9474020" algn="l"/>
                <a:tab pos="9972645" algn="l"/>
              </a:tabLst>
              <a:defRPr/>
            </a:pPr>
            <a:endParaRPr lang="en-US" sz="3500" b="1" dirty="0">
              <a:solidFill>
                <a:srgbClr val="FFFFFF"/>
              </a:solidFill>
              <a:ea typeface="+mn-ea"/>
              <a:cs typeface="+mn-cs"/>
            </a:endParaRPr>
          </a:p>
          <a:p>
            <a:pPr algn="ctr" defTabSz="498706" eaLnBrk="1" hangingPunct="1">
              <a:buClr>
                <a:srgbClr val="000000"/>
              </a:buClr>
              <a:buSzPct val="100000"/>
              <a:tabLst>
                <a:tab pos="0" algn="l"/>
                <a:tab pos="498706" algn="l"/>
                <a:tab pos="997270" algn="l"/>
                <a:tab pos="1495900" algn="l"/>
                <a:tab pos="1994519" algn="l"/>
                <a:tab pos="2493168" algn="l"/>
                <a:tab pos="2991797" algn="l"/>
                <a:tab pos="3490410" algn="l"/>
                <a:tab pos="3989019" algn="l"/>
                <a:tab pos="4487676" algn="l"/>
                <a:tab pos="4986349" algn="l"/>
                <a:tab pos="5484985" algn="l"/>
                <a:tab pos="5983603" algn="l"/>
                <a:tab pos="6482228" algn="l"/>
                <a:tab pos="6980849" algn="l"/>
                <a:tab pos="7479478" algn="l"/>
                <a:tab pos="7978080" algn="l"/>
                <a:tab pos="8476752" algn="l"/>
                <a:tab pos="8975380" algn="l"/>
                <a:tab pos="9474020" algn="l"/>
                <a:tab pos="9972645" algn="l"/>
              </a:tabLst>
              <a:defRPr/>
            </a:pPr>
            <a:r>
              <a:rPr lang="en-US" sz="3500" b="1" dirty="0">
                <a:solidFill>
                  <a:srgbClr val="FFFFFF"/>
                </a:solidFill>
                <a:ea typeface="+mn-ea"/>
                <a:cs typeface="+mn-cs"/>
              </a:rPr>
              <a:t> </a:t>
            </a:r>
          </a:p>
        </p:txBody>
      </p:sp>
      <p:pic>
        <p:nvPicPr>
          <p:cNvPr id="3076" name="Picture 5" descr="FDA%20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4413" y="252995"/>
            <a:ext cx="1353397" cy="758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24488227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an 5"/>
          <p:cNvSpPr>
            <a:spLocks noChangeArrowheads="1"/>
          </p:cNvSpPr>
          <p:nvPr/>
        </p:nvSpPr>
        <p:spPr bwMode="auto">
          <a:xfrm>
            <a:off x="3806429" y="2867272"/>
            <a:ext cx="1607159" cy="2361283"/>
          </a:xfrm>
          <a:prstGeom prst="can">
            <a:avLst>
              <a:gd name="adj" fmla="val 31664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99742" tIns="49852" rIns="99742" bIns="49852"/>
          <a:lstStyle/>
          <a:p>
            <a:pPr algn="ctr" defTabSz="498813">
              <a:buClr>
                <a:srgbClr val="000000"/>
              </a:buClr>
              <a:buSzPct val="100000"/>
            </a:pPr>
            <a:r>
              <a:rPr lang="en-US" sz="1200">
                <a:solidFill>
                  <a:srgbClr val="FF00FF"/>
                </a:solidFill>
                <a:ea typeface="+mn-ea"/>
                <a:cs typeface="+mn-cs"/>
              </a:rPr>
              <a:t>Each ___ g serving contains</a:t>
            </a:r>
          </a:p>
        </p:txBody>
      </p:sp>
      <p:pic>
        <p:nvPicPr>
          <p:cNvPr id="5123" name="Picture 1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10150475" cy="1585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124" name="Rectangle 2"/>
          <p:cNvSpPr>
            <a:spLocks noChangeArrowheads="1"/>
          </p:cNvSpPr>
          <p:nvPr/>
        </p:nvSpPr>
        <p:spPr bwMode="auto">
          <a:xfrm>
            <a:off x="507524" y="1585120"/>
            <a:ext cx="9135428" cy="725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8173" tIns="51047" rIns="98173" bIns="51047" anchor="ctr"/>
          <a:lstStyle/>
          <a:p>
            <a:pPr algn="ctr" defTabSz="498813" eaLnBrk="1" hangingPunct="1">
              <a:buClr>
                <a:srgbClr val="000000"/>
              </a:buClr>
              <a:buSzPct val="100000"/>
              <a:tabLst>
                <a:tab pos="0" algn="l"/>
                <a:tab pos="498813" algn="l"/>
                <a:tab pos="997483" algn="l"/>
                <a:tab pos="1496221" algn="l"/>
                <a:tab pos="1994946" algn="l"/>
                <a:tab pos="2493701" algn="l"/>
                <a:tab pos="2992437" algn="l"/>
                <a:tab pos="3491159" algn="l"/>
                <a:tab pos="3989872" algn="l"/>
                <a:tab pos="4488637" algn="l"/>
                <a:tab pos="4987417" algn="l"/>
                <a:tab pos="5486158" algn="l"/>
                <a:tab pos="5984884" algn="l"/>
                <a:tab pos="6483615" algn="l"/>
                <a:tab pos="6982343" algn="l"/>
                <a:tab pos="7481079" algn="l"/>
                <a:tab pos="7979787" algn="l"/>
                <a:tab pos="8478565" algn="l"/>
                <a:tab pos="8977302" algn="l"/>
                <a:tab pos="9476049" algn="l"/>
                <a:tab pos="9974779" algn="l"/>
              </a:tabLst>
            </a:pPr>
            <a:r>
              <a:rPr lang="en-US" b="1" dirty="0" smtClean="0">
                <a:solidFill>
                  <a:srgbClr val="FFC000"/>
                </a:solidFill>
                <a:ea typeface="+mn-ea"/>
                <a:cs typeface="+mn-cs"/>
              </a:rPr>
              <a:t>FOP on energy/calorie shall be based on the following :</a:t>
            </a:r>
          </a:p>
        </p:txBody>
      </p:sp>
      <p:sp>
        <p:nvSpPr>
          <p:cNvPr id="5125" name="Rectangle 3"/>
          <p:cNvSpPr>
            <a:spLocks noChangeArrowheads="1"/>
          </p:cNvSpPr>
          <p:nvPr/>
        </p:nvSpPr>
        <p:spPr bwMode="auto">
          <a:xfrm>
            <a:off x="422936" y="3541930"/>
            <a:ext cx="9135428" cy="3035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8173" tIns="51047" rIns="98173" bIns="51047"/>
          <a:lstStyle/>
          <a:p>
            <a:pPr marL="368892" indent="-368892" algn="just" defTabSz="498813" eaLnBrk="1" hangingPunct="1">
              <a:spcBef>
                <a:spcPts val="887"/>
              </a:spcBef>
              <a:buClr>
                <a:srgbClr val="FFCC00"/>
              </a:buClr>
              <a:buSzPct val="100000"/>
              <a:buFont typeface="Arial" charset="0"/>
              <a:buChar char="•"/>
              <a:tabLst>
                <a:tab pos="368892" algn="l"/>
                <a:tab pos="867594" algn="l"/>
                <a:tab pos="1366321" algn="l"/>
                <a:tab pos="1865038" algn="l"/>
                <a:tab pos="2363812" algn="l"/>
                <a:tab pos="2862607" algn="l"/>
                <a:tab pos="3361312" algn="l"/>
                <a:tab pos="3860042" algn="l"/>
                <a:tab pos="4358776" algn="l"/>
                <a:tab pos="4857512" algn="l"/>
                <a:tab pos="5356253" algn="l"/>
                <a:tab pos="5854962" algn="l"/>
                <a:tab pos="6353707" algn="l"/>
                <a:tab pos="6852465" algn="l"/>
                <a:tab pos="7351203" algn="l"/>
                <a:tab pos="7849947" algn="l"/>
                <a:tab pos="8348709" algn="l"/>
                <a:tab pos="8847422" algn="l"/>
                <a:tab pos="9346162" algn="l"/>
                <a:tab pos="9844886" algn="l"/>
                <a:tab pos="10343630" algn="l"/>
              </a:tabLst>
            </a:pPr>
            <a:endParaRPr lang="en-US" b="1" dirty="0" smtClean="0">
              <a:solidFill>
                <a:srgbClr val="FFFFFF"/>
              </a:solidFill>
              <a:ea typeface="+mn-ea"/>
              <a:cs typeface="+mn-cs"/>
            </a:endParaRPr>
          </a:p>
          <a:p>
            <a:pPr marL="368892" indent="-368892" algn="just" defTabSz="498813" eaLnBrk="1" hangingPunct="1">
              <a:spcBef>
                <a:spcPts val="887"/>
              </a:spcBef>
              <a:buClr>
                <a:srgbClr val="FFCC00"/>
              </a:buClr>
              <a:buSzPct val="100000"/>
              <a:tabLst>
                <a:tab pos="368892" algn="l"/>
                <a:tab pos="867594" algn="l"/>
                <a:tab pos="1366321" algn="l"/>
                <a:tab pos="1865038" algn="l"/>
                <a:tab pos="2363812" algn="l"/>
                <a:tab pos="2862607" algn="l"/>
                <a:tab pos="3361312" algn="l"/>
                <a:tab pos="3860042" algn="l"/>
                <a:tab pos="4358776" algn="l"/>
                <a:tab pos="4857512" algn="l"/>
                <a:tab pos="5356253" algn="l"/>
                <a:tab pos="5854962" algn="l"/>
                <a:tab pos="6353707" algn="l"/>
                <a:tab pos="6852465" algn="l"/>
                <a:tab pos="7351203" algn="l"/>
                <a:tab pos="7849947" algn="l"/>
                <a:tab pos="8348709" algn="l"/>
                <a:tab pos="8847422" algn="l"/>
                <a:tab pos="9346162" algn="l"/>
                <a:tab pos="9844886" algn="l"/>
                <a:tab pos="10343630" algn="l"/>
              </a:tabLst>
            </a:pPr>
            <a:endParaRPr lang="en-US" sz="2200" b="1" dirty="0">
              <a:solidFill>
                <a:srgbClr val="FFFFFF"/>
              </a:solidFill>
              <a:ea typeface="+mn-ea"/>
              <a:cs typeface="+mn-cs"/>
            </a:endParaRPr>
          </a:p>
          <a:p>
            <a:pPr marL="368892" indent="-368892" defTabSz="498813" eaLnBrk="1" hangingPunct="1">
              <a:spcBef>
                <a:spcPts val="887"/>
              </a:spcBef>
              <a:buClr>
                <a:srgbClr val="FFCC00"/>
              </a:buClr>
              <a:buSzPct val="100000"/>
              <a:tabLst>
                <a:tab pos="368892" algn="l"/>
                <a:tab pos="867594" algn="l"/>
                <a:tab pos="1366321" algn="l"/>
                <a:tab pos="1865038" algn="l"/>
                <a:tab pos="2363812" algn="l"/>
                <a:tab pos="2862607" algn="l"/>
                <a:tab pos="3361312" algn="l"/>
                <a:tab pos="3860042" algn="l"/>
                <a:tab pos="4358776" algn="l"/>
                <a:tab pos="4857512" algn="l"/>
                <a:tab pos="5356253" algn="l"/>
                <a:tab pos="5854962" algn="l"/>
                <a:tab pos="6353707" algn="l"/>
                <a:tab pos="6852465" algn="l"/>
                <a:tab pos="7351203" algn="l"/>
                <a:tab pos="7849947" algn="l"/>
                <a:tab pos="8348709" algn="l"/>
                <a:tab pos="8847422" algn="l"/>
                <a:tab pos="9346162" algn="l"/>
                <a:tab pos="9844886" algn="l"/>
                <a:tab pos="10343630" algn="l"/>
              </a:tabLst>
            </a:pPr>
            <a:r>
              <a:rPr lang="en-US" sz="1300" b="1" i="1" dirty="0">
                <a:solidFill>
                  <a:srgbClr val="FFFFFF"/>
                </a:solidFill>
                <a:ea typeface="+mn-ea"/>
                <a:cs typeface="+mn-cs"/>
              </a:rPr>
              <a:t>                                                                                                         illustration /sample</a:t>
            </a:r>
          </a:p>
          <a:p>
            <a:pPr marL="368892" indent="-368892" algn="just" defTabSz="498813" eaLnBrk="1" hangingPunct="1">
              <a:spcBef>
                <a:spcPts val="887"/>
              </a:spcBef>
              <a:buClr>
                <a:srgbClr val="FFCC00"/>
              </a:buClr>
              <a:buSzPct val="100000"/>
              <a:buFont typeface="Arial" charset="0"/>
              <a:buChar char="•"/>
              <a:tabLst>
                <a:tab pos="368892" algn="l"/>
                <a:tab pos="867594" algn="l"/>
                <a:tab pos="1366321" algn="l"/>
                <a:tab pos="1865038" algn="l"/>
                <a:tab pos="2363812" algn="l"/>
                <a:tab pos="2862607" algn="l"/>
                <a:tab pos="3361312" algn="l"/>
                <a:tab pos="3860042" algn="l"/>
                <a:tab pos="4358776" algn="l"/>
                <a:tab pos="4857512" algn="l"/>
                <a:tab pos="5356253" algn="l"/>
                <a:tab pos="5854962" algn="l"/>
                <a:tab pos="6353707" algn="l"/>
                <a:tab pos="6852465" algn="l"/>
                <a:tab pos="7351203" algn="l"/>
                <a:tab pos="7849947" algn="l"/>
                <a:tab pos="8348709" algn="l"/>
                <a:tab pos="8847422" algn="l"/>
                <a:tab pos="9346162" algn="l"/>
                <a:tab pos="9844886" algn="l"/>
                <a:tab pos="10343630" algn="l"/>
              </a:tabLst>
            </a:pPr>
            <a:endParaRPr lang="en-US" sz="2200" b="1" dirty="0">
              <a:solidFill>
                <a:srgbClr val="FFFFFF"/>
              </a:solidFill>
              <a:ea typeface="+mn-ea"/>
              <a:cs typeface="+mn-cs"/>
            </a:endParaRPr>
          </a:p>
          <a:p>
            <a:pPr marL="368892" indent="-368892" algn="just" defTabSz="498813" eaLnBrk="1" hangingPunct="1">
              <a:spcBef>
                <a:spcPts val="887"/>
              </a:spcBef>
              <a:buClr>
                <a:srgbClr val="FFCC00"/>
              </a:buClr>
              <a:buSzPct val="100000"/>
              <a:buFont typeface="Arial" charset="0"/>
              <a:buChar char="•"/>
              <a:tabLst>
                <a:tab pos="368892" algn="l"/>
                <a:tab pos="867594" algn="l"/>
                <a:tab pos="1366321" algn="l"/>
                <a:tab pos="1865038" algn="l"/>
                <a:tab pos="2363812" algn="l"/>
                <a:tab pos="2862607" algn="l"/>
                <a:tab pos="3361312" algn="l"/>
                <a:tab pos="3860042" algn="l"/>
                <a:tab pos="4358776" algn="l"/>
                <a:tab pos="4857512" algn="l"/>
                <a:tab pos="5356253" algn="l"/>
                <a:tab pos="5854962" algn="l"/>
                <a:tab pos="6353707" algn="l"/>
                <a:tab pos="6852465" algn="l"/>
                <a:tab pos="7351203" algn="l"/>
                <a:tab pos="7849947" algn="l"/>
                <a:tab pos="8348709" algn="l"/>
                <a:tab pos="8847422" algn="l"/>
                <a:tab pos="9346162" algn="l"/>
                <a:tab pos="9844886" algn="l"/>
                <a:tab pos="10343630" algn="l"/>
              </a:tabLst>
            </a:pPr>
            <a:r>
              <a:rPr lang="en-US" sz="2000" b="1" u="sng" dirty="0">
                <a:solidFill>
                  <a:srgbClr val="FFFFFF"/>
                </a:solidFill>
                <a:ea typeface="+mn-ea"/>
                <a:cs typeface="+mn-cs"/>
              </a:rPr>
              <a:t>Format</a:t>
            </a:r>
            <a:r>
              <a:rPr lang="en-US" sz="2000" b="1" dirty="0">
                <a:solidFill>
                  <a:srgbClr val="FFFFFF"/>
                </a:solidFill>
                <a:ea typeface="+mn-ea"/>
                <a:cs typeface="+mn-cs"/>
              </a:rPr>
              <a:t> </a:t>
            </a:r>
            <a:r>
              <a:rPr lang="en-US" sz="2000" dirty="0">
                <a:solidFill>
                  <a:srgbClr val="FFFFFF"/>
                </a:solidFill>
                <a:ea typeface="+mn-ea"/>
                <a:cs typeface="+mn-cs"/>
              </a:rPr>
              <a:t>of Energy declaration on FOP on principal display panel in cylindrical shape (color: white background; print lines: in good contrast with the background)  </a:t>
            </a:r>
          </a:p>
          <a:p>
            <a:pPr marL="368892" indent="-368892" algn="just" defTabSz="498813" eaLnBrk="1" hangingPunct="1">
              <a:spcBef>
                <a:spcPts val="887"/>
              </a:spcBef>
              <a:buClr>
                <a:srgbClr val="FFCC00"/>
              </a:buClr>
              <a:buSzPct val="100000"/>
              <a:buFont typeface="Arial" charset="0"/>
              <a:buChar char="•"/>
              <a:tabLst>
                <a:tab pos="368892" algn="l"/>
                <a:tab pos="867594" algn="l"/>
                <a:tab pos="1366321" algn="l"/>
                <a:tab pos="1865038" algn="l"/>
                <a:tab pos="2363812" algn="l"/>
                <a:tab pos="2862607" algn="l"/>
                <a:tab pos="3361312" algn="l"/>
                <a:tab pos="3860042" algn="l"/>
                <a:tab pos="4358776" algn="l"/>
                <a:tab pos="4857512" algn="l"/>
                <a:tab pos="5356253" algn="l"/>
                <a:tab pos="5854962" algn="l"/>
                <a:tab pos="6353707" algn="l"/>
                <a:tab pos="6852465" algn="l"/>
                <a:tab pos="7351203" algn="l"/>
                <a:tab pos="7849947" algn="l"/>
                <a:tab pos="8348709" algn="l"/>
                <a:tab pos="8847422" algn="l"/>
                <a:tab pos="9346162" algn="l"/>
                <a:tab pos="9844886" algn="l"/>
                <a:tab pos="10343630" algn="l"/>
              </a:tabLst>
            </a:pPr>
            <a:r>
              <a:rPr lang="en-US" sz="2000" b="1" u="sng" dirty="0">
                <a:solidFill>
                  <a:srgbClr val="FFFFFF"/>
                </a:solidFill>
                <a:ea typeface="+mn-ea"/>
                <a:cs typeface="+mn-cs"/>
              </a:rPr>
              <a:t>Information</a:t>
            </a:r>
            <a:r>
              <a:rPr lang="en-US" sz="2000" b="1" dirty="0">
                <a:solidFill>
                  <a:srgbClr val="FFFFFF"/>
                </a:solidFill>
                <a:ea typeface="+mn-ea"/>
                <a:cs typeface="+mn-cs"/>
              </a:rPr>
              <a:t> on cylindrical shape</a:t>
            </a:r>
            <a:r>
              <a:rPr lang="en-US" sz="2000" dirty="0">
                <a:solidFill>
                  <a:srgbClr val="FFFFFF"/>
                </a:solidFill>
                <a:ea typeface="+mn-ea"/>
                <a:cs typeface="+mn-cs"/>
              </a:rPr>
              <a:t>: 1) Amount of energy/calories per serving of food; 2) Energy or Calories; 3) Percentage of calorie value based on RENI for energy</a:t>
            </a:r>
          </a:p>
          <a:p>
            <a:pPr marL="368892" indent="-368892" algn="just" defTabSz="498813" eaLnBrk="1" hangingPunct="1">
              <a:spcBef>
                <a:spcPts val="887"/>
              </a:spcBef>
              <a:buClr>
                <a:srgbClr val="FFCC00"/>
              </a:buClr>
              <a:buSzPct val="100000"/>
              <a:tabLst>
                <a:tab pos="368892" algn="l"/>
                <a:tab pos="867594" algn="l"/>
                <a:tab pos="1366321" algn="l"/>
                <a:tab pos="1865038" algn="l"/>
                <a:tab pos="2363812" algn="l"/>
                <a:tab pos="2862607" algn="l"/>
                <a:tab pos="3361312" algn="l"/>
                <a:tab pos="3860042" algn="l"/>
                <a:tab pos="4358776" algn="l"/>
                <a:tab pos="4857512" algn="l"/>
                <a:tab pos="5356253" algn="l"/>
                <a:tab pos="5854962" algn="l"/>
                <a:tab pos="6353707" algn="l"/>
                <a:tab pos="6852465" algn="l"/>
                <a:tab pos="7351203" algn="l"/>
                <a:tab pos="7849947" algn="l"/>
                <a:tab pos="8348709" algn="l"/>
                <a:tab pos="8847422" algn="l"/>
                <a:tab pos="9346162" algn="l"/>
                <a:tab pos="9844886" algn="l"/>
                <a:tab pos="10343630" algn="l"/>
              </a:tabLst>
            </a:pPr>
            <a:r>
              <a:rPr lang="en-US" sz="2000" dirty="0">
                <a:solidFill>
                  <a:srgbClr val="FFFFFF"/>
                </a:solidFill>
                <a:ea typeface="+mn-ea"/>
                <a:cs typeface="+mn-cs"/>
              </a:rPr>
              <a:t> </a:t>
            </a:r>
          </a:p>
        </p:txBody>
      </p:sp>
      <p:pic>
        <p:nvPicPr>
          <p:cNvPr id="5126" name="Picture 5" descr="FDA%20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4413" y="252995"/>
            <a:ext cx="1353397" cy="758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7" name="Rectangle 6"/>
          <p:cNvSpPr>
            <a:spLocks noChangeArrowheads="1"/>
          </p:cNvSpPr>
          <p:nvPr/>
        </p:nvSpPr>
        <p:spPr bwMode="auto">
          <a:xfrm>
            <a:off x="3975604" y="3963582"/>
            <a:ext cx="1268809" cy="1011978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accent2"/>
            </a:solidFill>
            <a:round/>
            <a:headEnd/>
            <a:tailEnd/>
          </a:ln>
        </p:spPr>
        <p:txBody>
          <a:bodyPr lIns="99742" tIns="49852" rIns="99742" bIns="49852"/>
          <a:lstStyle/>
          <a:p>
            <a:pPr algn="ctr" defTabSz="498813">
              <a:buClr>
                <a:srgbClr val="000000"/>
              </a:buClr>
              <a:buSzPct val="100000"/>
            </a:pPr>
            <a:r>
              <a:rPr lang="en-US" sz="1300" dirty="0">
                <a:solidFill>
                  <a:srgbClr val="FF00FF"/>
                </a:solidFill>
                <a:ea typeface="+mn-ea"/>
                <a:cs typeface="+mn-cs"/>
              </a:rPr>
              <a:t>Calories:</a:t>
            </a:r>
          </a:p>
          <a:p>
            <a:pPr algn="ctr" defTabSz="498813">
              <a:buClr>
                <a:srgbClr val="000000"/>
              </a:buClr>
              <a:buSzPct val="100000"/>
            </a:pPr>
            <a:r>
              <a:rPr lang="en-US" sz="1300" dirty="0">
                <a:solidFill>
                  <a:srgbClr val="FF00FF"/>
                </a:solidFill>
                <a:ea typeface="+mn-ea"/>
                <a:cs typeface="+mn-cs"/>
              </a:rPr>
              <a:t>40</a:t>
            </a:r>
          </a:p>
          <a:p>
            <a:pPr defTabSz="498813">
              <a:buClr>
                <a:srgbClr val="000000"/>
              </a:buClr>
              <a:buSzPct val="100000"/>
            </a:pPr>
            <a:endParaRPr lang="en-US" sz="1300" dirty="0">
              <a:solidFill>
                <a:srgbClr val="FF00FF"/>
              </a:solidFill>
              <a:ea typeface="+mn-ea"/>
              <a:cs typeface="+mn-cs"/>
            </a:endParaRPr>
          </a:p>
          <a:p>
            <a:pPr algn="ctr" defTabSz="498813">
              <a:buClr>
                <a:srgbClr val="000000"/>
              </a:buClr>
              <a:buSzPct val="100000"/>
            </a:pPr>
            <a:r>
              <a:rPr lang="en-US" sz="1300" i="1" dirty="0">
                <a:solidFill>
                  <a:srgbClr val="FF00FF"/>
                </a:solidFill>
                <a:ea typeface="+mn-ea"/>
                <a:cs typeface="+mn-cs"/>
              </a:rPr>
              <a:t>10% RENI</a:t>
            </a:r>
          </a:p>
          <a:p>
            <a:pPr defTabSz="498813">
              <a:buClr>
                <a:srgbClr val="000000"/>
              </a:buClr>
              <a:buSzPct val="100000"/>
            </a:pPr>
            <a:endParaRPr lang="en-US" sz="1300" dirty="0">
              <a:solidFill>
                <a:srgbClr val="000000"/>
              </a:solidFill>
              <a:ea typeface="+mn-ea"/>
              <a:cs typeface="+mn-cs"/>
            </a:endParaRPr>
          </a:p>
        </p:txBody>
      </p:sp>
      <p:pic>
        <p:nvPicPr>
          <p:cNvPr id="8" name="Picture 2" descr="C:\Users\Leachont\Desktop\mail.google.com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9384" y="2342194"/>
            <a:ext cx="3268980" cy="27493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70162206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https://mail-attachment.googleusercontent.com/attachment/?ui=2&amp;ik=75009c7517&amp;view=att&amp;th=13d32dd2e1687872&amp;attid=0.1&amp;disp=inline&amp;safe=1&amp;zw&amp;saduie=AG9B_P-Ss5lWOzfHFZ1jhELhEIUZ&amp;sadet=1362358122783&amp;sads=Hq7nQcjRtBuRpCSar6y1TNyv2yM"/>
          <p:cNvSpPr>
            <a:spLocks noChangeAspect="1" noChangeArrowheads="1"/>
          </p:cNvSpPr>
          <p:nvPr/>
        </p:nvSpPr>
        <p:spPr bwMode="auto">
          <a:xfrm>
            <a:off x="-18165763" y="-17792718"/>
            <a:ext cx="29560838" cy="2217898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0681" tIns="45340" rIns="90681" bIns="45340" numCol="1" anchor="t" anchorCtr="0" compatLnSpc="1">
            <a:prstTxWarp prst="textNoShape">
              <a:avLst/>
            </a:prstTxWarp>
          </a:bodyPr>
          <a:lstStyle/>
          <a:p>
            <a:endParaRPr lang="en-PH"/>
          </a:p>
        </p:txBody>
      </p:sp>
      <p:sp>
        <p:nvSpPr>
          <p:cNvPr id="5" name="AutoShape 4" descr="https://mail-attachment.googleusercontent.com/attachment/?ui=2&amp;ik=75009c7517&amp;view=att&amp;th=13d32dd2e1687872&amp;attid=0.1&amp;disp=inline&amp;safe=1&amp;zw&amp;saduie=AG9B_P-Ss5lWOzfHFZ1jhELhEIUZ&amp;sadet=1362358122783&amp;sads=Hq7nQcjRtBuRpCSar6y1TNyv2yM"/>
          <p:cNvSpPr>
            <a:spLocks noChangeAspect="1" noChangeArrowheads="1"/>
          </p:cNvSpPr>
          <p:nvPr/>
        </p:nvSpPr>
        <p:spPr bwMode="auto">
          <a:xfrm>
            <a:off x="307975" y="-3894138"/>
            <a:ext cx="11239500" cy="8432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0681" tIns="45340" rIns="90681" bIns="45340" numCol="1" anchor="t" anchorCtr="0" compatLnSpc="1">
            <a:prstTxWarp prst="textNoShape">
              <a:avLst/>
            </a:prstTxWarp>
          </a:bodyPr>
          <a:lstStyle/>
          <a:p>
            <a:endParaRPr lang="en-PH"/>
          </a:p>
        </p:txBody>
      </p:sp>
      <p:sp>
        <p:nvSpPr>
          <p:cNvPr id="6" name="AutoShape 6" descr="https://mail-attachment.googleusercontent.com/attachment/?ui=2&amp;ik=75009c7517&amp;view=att&amp;th=13d32dd2e1687872&amp;attid=0.1&amp;disp=inline&amp;safe=1&amp;zw&amp;saduie=AG9B_P-Ss5lWOzfHFZ1jhELhEIUZ&amp;sadet=1362358122783&amp;sads=Hq7nQcjRtBuRpCSar6y1TNyv2yM"/>
          <p:cNvSpPr>
            <a:spLocks noChangeAspect="1" noChangeArrowheads="1"/>
          </p:cNvSpPr>
          <p:nvPr/>
        </p:nvSpPr>
        <p:spPr bwMode="auto">
          <a:xfrm>
            <a:off x="460375" y="-3741738"/>
            <a:ext cx="11239500" cy="8432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0681" tIns="45340" rIns="90681" bIns="45340" numCol="1" anchor="t" anchorCtr="0" compatLnSpc="1">
            <a:prstTxWarp prst="textNoShape">
              <a:avLst/>
            </a:prstTxWarp>
          </a:bodyPr>
          <a:lstStyle/>
          <a:p>
            <a:endParaRPr lang="en-PH"/>
          </a:p>
        </p:txBody>
      </p:sp>
      <p:pic>
        <p:nvPicPr>
          <p:cNvPr id="5127" name="Picture 7" descr="C:\Users\Leachont\Desktop\phot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10150475" cy="819189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460375" y="214"/>
            <a:ext cx="2328862" cy="13565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681" tIns="45340" rIns="90681" bIns="45340" rtlCol="0" anchor="ctr"/>
          <a:lstStyle/>
          <a:p>
            <a:pPr algn="ctr"/>
            <a:r>
              <a:rPr lang="en-PH" sz="2000" dirty="0">
                <a:solidFill>
                  <a:srgbClr val="FFFF00"/>
                </a:solidFill>
              </a:rPr>
              <a:t>FOP RCT  Taskforce</a:t>
            </a:r>
          </a:p>
          <a:p>
            <a:pPr algn="ctr"/>
            <a:r>
              <a:rPr lang="en-PH" sz="2000" dirty="0">
                <a:solidFill>
                  <a:srgbClr val="FFFF00"/>
                </a:solidFill>
              </a:rPr>
              <a:t>Feb 28,2013</a:t>
            </a:r>
          </a:p>
          <a:p>
            <a:pPr algn="ctr"/>
            <a:r>
              <a:rPr lang="en-PH" sz="2000" dirty="0">
                <a:solidFill>
                  <a:srgbClr val="FFFF00"/>
                </a:solidFill>
              </a:rPr>
              <a:t>UP Manila </a:t>
            </a:r>
          </a:p>
        </p:txBody>
      </p:sp>
    </p:spTree>
    <p:extLst>
      <p:ext uri="{BB962C8B-B14F-4D97-AF65-F5344CB8AC3E}">
        <p14:creationId xmlns="" xmlns:p14="http://schemas.microsoft.com/office/powerpoint/2010/main" val="2565244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3584403" y="2652072"/>
            <a:ext cx="4964463" cy="2264204"/>
            <a:chOff x="3228701" y="2638238"/>
            <a:chExt cx="4472209" cy="2045882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76762" y="2644225"/>
              <a:ext cx="1524148" cy="2039895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305481" y="2753720"/>
              <a:ext cx="2032000" cy="1930400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228701" y="2638238"/>
              <a:ext cx="1076780" cy="2045882"/>
            </a:xfrm>
            <a:prstGeom prst="rect">
              <a:avLst/>
            </a:prstGeom>
          </p:spPr>
        </p:pic>
      </p:grpSp>
      <p:grpSp>
        <p:nvGrpSpPr>
          <p:cNvPr id="37" name="Group 36"/>
          <p:cNvGrpSpPr/>
          <p:nvPr/>
        </p:nvGrpSpPr>
        <p:grpSpPr>
          <a:xfrm>
            <a:off x="2390604" y="6271455"/>
            <a:ext cx="7645240" cy="1029851"/>
            <a:chOff x="2153561" y="5500153"/>
            <a:chExt cx="6887173" cy="930549"/>
          </a:xfrm>
        </p:grpSpPr>
        <p:sp>
          <p:nvSpPr>
            <p:cNvPr id="12" name="Rectangle 11"/>
            <p:cNvSpPr/>
            <p:nvPr/>
          </p:nvSpPr>
          <p:spPr>
            <a:xfrm>
              <a:off x="2153561" y="5500153"/>
              <a:ext cx="1642417" cy="93054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dirty="0">
                  <a:solidFill>
                    <a:schemeClr val="tx1"/>
                  </a:solidFill>
                </a:rPr>
                <a:t>Self-Reported Consumption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872670" y="5500153"/>
              <a:ext cx="1642417" cy="93054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dirty="0">
                  <a:solidFill>
                    <a:schemeClr val="tx1"/>
                  </a:solidFill>
                </a:rPr>
                <a:t>Observed </a:t>
              </a:r>
              <a:r>
                <a:rPr lang="en-US" sz="2200" dirty="0" err="1">
                  <a:solidFill>
                    <a:schemeClr val="tx1"/>
                  </a:solidFill>
                </a:rPr>
                <a:t>Consumptionor</a:t>
              </a:r>
              <a:r>
                <a:rPr lang="en-US" sz="2200" dirty="0">
                  <a:solidFill>
                    <a:schemeClr val="tx1"/>
                  </a:solidFill>
                </a:rPr>
                <a:t> Sales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591779" y="5500153"/>
              <a:ext cx="1729846" cy="93054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dirty="0">
                  <a:solidFill>
                    <a:schemeClr val="tx1"/>
                  </a:solidFill>
                </a:rPr>
                <a:t>Reformulation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7398317" y="5500153"/>
              <a:ext cx="1642417" cy="93054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dirty="0">
                  <a:solidFill>
                    <a:schemeClr val="tx1"/>
                  </a:solidFill>
                </a:rPr>
                <a:t>Health</a:t>
              </a: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4044137" y="198627"/>
            <a:ext cx="4032735" cy="1970990"/>
            <a:chOff x="3642849" y="179475"/>
            <a:chExt cx="3632867" cy="1780940"/>
          </a:xfrm>
        </p:grpSpPr>
        <p:sp>
          <p:nvSpPr>
            <p:cNvPr id="4" name="Rectangle 3"/>
            <p:cNvSpPr/>
            <p:nvPr/>
          </p:nvSpPr>
          <p:spPr>
            <a:xfrm>
              <a:off x="3642849" y="179475"/>
              <a:ext cx="3632322" cy="178094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855504" y="234695"/>
              <a:ext cx="1396691" cy="4588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700" dirty="0"/>
                <a:t>Real Life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567952" y="231807"/>
              <a:ext cx="1656622" cy="4588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700" dirty="0"/>
                <a:t>Laboratory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782157" y="815081"/>
              <a:ext cx="1639294" cy="4588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700" dirty="0"/>
                <a:t>Individuals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735527" y="798387"/>
              <a:ext cx="1310049" cy="4588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700" dirty="0"/>
                <a:t>Clusters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041947" y="1403498"/>
              <a:ext cx="1015461" cy="4588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700" dirty="0"/>
                <a:t>Urban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918832" y="1400610"/>
              <a:ext cx="92204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700" dirty="0"/>
                <a:t>Rural</a:t>
              </a:r>
            </a:p>
          </p:txBody>
        </p:sp>
        <p:cxnSp>
          <p:nvCxnSpPr>
            <p:cNvPr id="24" name="Straight Connector 23"/>
            <p:cNvCxnSpPr/>
            <p:nvPr/>
          </p:nvCxnSpPr>
          <p:spPr>
            <a:xfrm>
              <a:off x="3642849" y="773663"/>
              <a:ext cx="363232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3643394" y="1395467"/>
              <a:ext cx="363232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>
              <a:stCxn id="4" idx="0"/>
              <a:endCxn id="4" idx="2"/>
            </p:cNvCxnSpPr>
            <p:nvPr/>
          </p:nvCxnSpPr>
          <p:spPr>
            <a:xfrm>
              <a:off x="5459010" y="179475"/>
              <a:ext cx="0" cy="178094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/>
          <p:cNvGrpSpPr/>
          <p:nvPr/>
        </p:nvGrpSpPr>
        <p:grpSpPr>
          <a:xfrm>
            <a:off x="107276" y="993131"/>
            <a:ext cx="2511199" cy="5915676"/>
            <a:chOff x="96635" y="897370"/>
            <a:chExt cx="2262201" cy="5345267"/>
          </a:xfrm>
        </p:grpSpPr>
        <p:sp>
          <p:nvSpPr>
            <p:cNvPr id="31" name="TextBox 30"/>
            <p:cNvSpPr txBox="1"/>
            <p:nvPr/>
          </p:nvSpPr>
          <p:spPr>
            <a:xfrm>
              <a:off x="96635" y="897370"/>
              <a:ext cx="2262201" cy="4727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rgbClr val="FF0000"/>
                  </a:solidFill>
                </a:rPr>
                <a:t>POPULATION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96635" y="3217270"/>
              <a:ext cx="2176483" cy="4727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rgbClr val="FF0000"/>
                  </a:solidFill>
                </a:rPr>
                <a:t>EXPOSURES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96635" y="5769868"/>
              <a:ext cx="2034966" cy="4727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rgbClr val="FF0000"/>
                  </a:solidFill>
                </a:rPr>
                <a:t>OUTCOMES</a:t>
              </a: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4045042" y="5170044"/>
            <a:ext cx="3972831" cy="558576"/>
            <a:chOff x="3643665" y="4671531"/>
            <a:chExt cx="3578903" cy="504716"/>
          </a:xfrm>
        </p:grpSpPr>
        <p:sp>
          <p:nvSpPr>
            <p:cNvPr id="38" name="Rectangle 37"/>
            <p:cNvSpPr/>
            <p:nvPr/>
          </p:nvSpPr>
          <p:spPr>
            <a:xfrm>
              <a:off x="3643665" y="4671531"/>
              <a:ext cx="1729846" cy="50471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dirty="0">
                  <a:solidFill>
                    <a:schemeClr val="tx1"/>
                  </a:solidFill>
                </a:rPr>
                <a:t>Mandatory</a:t>
              </a: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5492722" y="4671531"/>
              <a:ext cx="1729846" cy="50471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dirty="0">
                  <a:solidFill>
                    <a:schemeClr val="tx1"/>
                  </a:solidFill>
                </a:rPr>
                <a:t>Voluntary</a:t>
              </a:r>
            </a:p>
          </p:txBody>
        </p:sp>
      </p:grpSp>
      <p:pic>
        <p:nvPicPr>
          <p:cNvPr id="4098" name="Picture 2" descr="https://encrypted-tbn0.gstatic.com/images?q=tbn:ANd9GcSqqcO6r1b4teXN2NBD_MOO34OGo5TOC9DQCR5ZkgROXbfiCh4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3902" y="336415"/>
            <a:ext cx="1060922" cy="103961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755140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iSrael\Desktop\belly logi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2761" y="4216576"/>
            <a:ext cx="4567714" cy="2782941"/>
          </a:xfrm>
          <a:prstGeom prst="rect">
            <a:avLst/>
          </a:prstGeom>
          <a:noFill/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3765" y="1264978"/>
            <a:ext cx="9727539" cy="1234546"/>
          </a:xfrm>
        </p:spPr>
        <p:txBody>
          <a:bodyPr>
            <a:noAutofit/>
          </a:bodyPr>
          <a:lstStyle/>
          <a:p>
            <a:r>
              <a:rPr lang="en-PH" sz="7300" b="1" dirty="0">
                <a:solidFill>
                  <a:srgbClr val="FF0000"/>
                </a:solidFill>
                <a:latin typeface="Arial Narrow" pitchFamily="34" charset="0"/>
              </a:rPr>
              <a:t>Belly </a:t>
            </a:r>
            <a:r>
              <a:rPr lang="en-PH" sz="7300" b="1" i="1" dirty="0" err="1">
                <a:solidFill>
                  <a:srgbClr val="FF0000"/>
                </a:solidFill>
                <a:latin typeface="Arial Narrow" pitchFamily="34" charset="0"/>
              </a:rPr>
              <a:t>Gud</a:t>
            </a:r>
            <a:r>
              <a:rPr lang="en-PH" sz="7300" b="1" dirty="0">
                <a:solidFill>
                  <a:srgbClr val="FF0000"/>
                </a:solidFill>
                <a:latin typeface="Arial Narrow" pitchFamily="34" charset="0"/>
              </a:rPr>
              <a:t> </a:t>
            </a:r>
            <a:r>
              <a:rPr lang="en-PH" sz="7300" b="1" dirty="0">
                <a:solidFill>
                  <a:srgbClr val="FF0000"/>
                </a:solidFill>
              </a:rPr>
              <a:t>for </a:t>
            </a:r>
            <a:r>
              <a:rPr lang="en-PH" sz="7300" b="1" dirty="0">
                <a:solidFill>
                  <a:srgbClr val="FF0000"/>
                </a:solidFill>
                <a:latin typeface="Arial Narrow" pitchFamily="34" charset="0"/>
              </a:rPr>
              <a:t>Health 2013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37987" y="2651919"/>
            <a:ext cx="7105333" cy="1564658"/>
          </a:xfrm>
        </p:spPr>
        <p:txBody>
          <a:bodyPr>
            <a:normAutofit/>
          </a:bodyPr>
          <a:lstStyle/>
          <a:p>
            <a:r>
              <a:rPr lang="en-PH" sz="4900" b="1" dirty="0">
                <a:solidFill>
                  <a:schemeClr val="tx1"/>
                </a:solidFill>
                <a:latin typeface="Impact" pitchFamily="34" charset="0"/>
                <a:cs typeface="Aharoni" pitchFamily="2" charset="-79"/>
              </a:rPr>
              <a:t>The DOH Executive Edition</a:t>
            </a:r>
          </a:p>
        </p:txBody>
      </p:sp>
      <p:pic>
        <p:nvPicPr>
          <p:cNvPr id="2050" name="Picture 2" descr="http://t0.gstatic.com/images?q=tbn:ANd9GcThR6qBJAhZXRF-M0vdUEZxjQAkRKMWe4rRtJl3-_ifUuLJF8O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98" y="4633119"/>
            <a:ext cx="2032000" cy="295671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t2.gstatic.com/images?q=tbn:ANd9GcRhotwC8cHDz2E6qgczUKfTI23wtcg38d9JmwChEgFB2_0CWBexQQ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3315" y="3947319"/>
            <a:ext cx="3692522" cy="350898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4094984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524" y="1096312"/>
            <a:ext cx="9135428" cy="4553903"/>
          </a:xfrm>
        </p:spPr>
        <p:txBody>
          <a:bodyPr>
            <a:normAutofit/>
          </a:bodyPr>
          <a:lstStyle/>
          <a:p>
            <a:pPr algn="just"/>
            <a:r>
              <a:rPr lang="en-US" sz="4000" dirty="0">
                <a:latin typeface="+mj-lt"/>
              </a:rPr>
              <a:t>In the </a:t>
            </a:r>
            <a:r>
              <a:rPr lang="en-US" sz="4000" b="1" dirty="0">
                <a:latin typeface="+mj-lt"/>
              </a:rPr>
              <a:t>Department of Health </a:t>
            </a:r>
            <a:r>
              <a:rPr lang="en-US" sz="4000" dirty="0">
                <a:latin typeface="+mj-lt"/>
              </a:rPr>
              <a:t>Central Office, from a total of </a:t>
            </a:r>
            <a:r>
              <a:rPr lang="en-US" sz="4000" b="1" dirty="0">
                <a:latin typeface="+mj-lt"/>
              </a:rPr>
              <a:t>779 personnel </a:t>
            </a:r>
            <a:r>
              <a:rPr lang="en-US" sz="4000" dirty="0">
                <a:latin typeface="+mj-lt"/>
              </a:rPr>
              <a:t>taken waist circumference in </a:t>
            </a:r>
            <a:r>
              <a:rPr lang="en-US" sz="4000" b="1" dirty="0">
                <a:latin typeface="+mj-lt"/>
              </a:rPr>
              <a:t>2012</a:t>
            </a:r>
            <a:r>
              <a:rPr lang="en-US" sz="4000" dirty="0">
                <a:latin typeface="+mj-lt"/>
              </a:rPr>
              <a:t> prior to the conduct of Belly </a:t>
            </a:r>
            <a:r>
              <a:rPr lang="en-US" sz="4000" dirty="0" err="1">
                <a:latin typeface="+mj-lt"/>
              </a:rPr>
              <a:t>Gud</a:t>
            </a:r>
            <a:r>
              <a:rPr lang="en-US" sz="4000" dirty="0">
                <a:latin typeface="+mj-lt"/>
              </a:rPr>
              <a:t> for Health, </a:t>
            </a:r>
            <a:r>
              <a:rPr lang="en-US" sz="4000" b="1" i="1" u="sng" dirty="0">
                <a:latin typeface="+mj-lt"/>
              </a:rPr>
              <a:t>362 or 46.5% </a:t>
            </a:r>
            <a:r>
              <a:rPr lang="en-US" sz="4000" i="1" u="sng" dirty="0">
                <a:latin typeface="+mj-lt"/>
              </a:rPr>
              <a:t>have waist circumference above desirable levels. </a:t>
            </a:r>
            <a:r>
              <a:rPr lang="en-US" sz="4000" b="1" i="1" u="sng" dirty="0">
                <a:solidFill>
                  <a:srgbClr val="FF0000"/>
                </a:solidFill>
                <a:latin typeface="+mj-lt"/>
                <a:sym typeface="Wingdings" pitchFamily="2" charset="2"/>
              </a:rPr>
              <a:t></a:t>
            </a:r>
            <a:endParaRPr lang="en-PH" sz="4000" b="1" i="1" u="sng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4" name="Picture 3" descr="C:\Users\iSrael\Desktop\belly logi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8634" y="4975561"/>
            <a:ext cx="3320051" cy="2105652"/>
          </a:xfrm>
          <a:prstGeom prst="rect">
            <a:avLst/>
          </a:prstGeom>
          <a:noFill/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Leachont\Desktop\DOH LOG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860" y="5334788"/>
            <a:ext cx="2598467" cy="217310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713459" y="213519"/>
            <a:ext cx="4419601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968" tIns="44973" rIns="89968" bIns="44973" rtlCol="0" anchor="ctr"/>
          <a:lstStyle/>
          <a:p>
            <a:pPr algn="ctr"/>
            <a:r>
              <a:rPr lang="en-PH" sz="3500" b="1" dirty="0">
                <a:solidFill>
                  <a:prstClr val="white"/>
                </a:solidFill>
              </a:rPr>
              <a:t>January -July 2013</a:t>
            </a:r>
          </a:p>
        </p:txBody>
      </p:sp>
    </p:spTree>
    <p:extLst>
      <p:ext uri="{BB962C8B-B14F-4D97-AF65-F5344CB8AC3E}">
        <p14:creationId xmlns="" xmlns:p14="http://schemas.microsoft.com/office/powerpoint/2010/main" val="244820879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PH" sz="5400" b="1" dirty="0">
                <a:solidFill>
                  <a:srgbClr val="FF0000"/>
                </a:solidFill>
              </a:rPr>
              <a:t>Food Plate replaces Pyramid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PH" dirty="0"/>
              <a:t>Food Pyramid (1992)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PH" sz="3100" dirty="0"/>
              <a:t>Food Plate (2011)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PH"/>
          </a:p>
        </p:txBody>
      </p:sp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825" y="2529946"/>
            <a:ext cx="4821476" cy="4806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349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30" y="2445614"/>
            <a:ext cx="3366853" cy="5059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31704347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PH"/>
          </a:p>
        </p:txBody>
      </p:sp>
      <p:pic>
        <p:nvPicPr>
          <p:cNvPr id="8195" name="Picture 3" descr="C:\Users\Leachont\Desktop\phot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" y="1"/>
            <a:ext cx="10150474" cy="778444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44063582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Medical006 PowerPlugs Templates">
  <a:themeElements>
    <a:clrScheme name="">
      <a:dk1>
        <a:srgbClr val="B2B2B2"/>
      </a:dk1>
      <a:lt1>
        <a:srgbClr val="FFFFFF"/>
      </a:lt1>
      <a:dk2>
        <a:srgbClr val="B2B2B2"/>
      </a:dk2>
      <a:lt2>
        <a:srgbClr val="00FFCC"/>
      </a:lt2>
      <a:accent1>
        <a:srgbClr val="3399FF"/>
      </a:accent1>
      <a:accent2>
        <a:srgbClr val="FF9900"/>
      </a:accent2>
      <a:accent3>
        <a:srgbClr val="D5D5D5"/>
      </a:accent3>
      <a:accent4>
        <a:srgbClr val="DADADA"/>
      </a:accent4>
      <a:accent5>
        <a:srgbClr val="ADCAFF"/>
      </a:accent5>
      <a:accent6>
        <a:srgbClr val="E78A00"/>
      </a:accent6>
      <a:hlink>
        <a:srgbClr val="FFCC00"/>
      </a:hlink>
      <a:folHlink>
        <a:srgbClr val="B2B2B2"/>
      </a:folHlink>
    </a:clrScheme>
    <a:fontScheme name="1Medical006 PowerPlugs Templates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1Medical006 PowerPlugs Templat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Medical006 PowerPlugs Template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Medical006 PowerPlugs Template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Medical006 PowerPlugs Template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Medical006 PowerPlugs Template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Medical006 PowerPlugs Template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Medical006 PowerPlugs Template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5_Deluxe">
  <a:themeElements>
    <a:clrScheme name="Deluxe">
      <a:dk1>
        <a:sysClr val="windowText" lastClr="000000"/>
      </a:dk1>
      <a:lt1>
        <a:sysClr val="window" lastClr="FFFFFF"/>
      </a:lt1>
      <a:dk2>
        <a:srgbClr val="30356E"/>
      </a:dk2>
      <a:lt2>
        <a:srgbClr val="FFF9E5"/>
      </a:lt2>
      <a:accent1>
        <a:srgbClr val="CC4757"/>
      </a:accent1>
      <a:accent2>
        <a:srgbClr val="FF6F61"/>
      </a:accent2>
      <a:accent3>
        <a:srgbClr val="FF953E"/>
      </a:accent3>
      <a:accent4>
        <a:srgbClr val="F8BD52"/>
      </a:accent4>
      <a:accent5>
        <a:srgbClr val="46A6BD"/>
      </a:accent5>
      <a:accent6>
        <a:srgbClr val="5488BC"/>
      </a:accent6>
      <a:hlink>
        <a:srgbClr val="FA7D7A"/>
      </a:hlink>
      <a:folHlink>
        <a:srgbClr val="FFCF3E"/>
      </a:folHlink>
    </a:clrScheme>
    <a:fontScheme name="Deluxe">
      <a:majorFont>
        <a:latin typeface="Corbel"/>
        <a:ea typeface=""/>
        <a:cs typeface=""/>
        <a:font script="Jpan" typeface="HGｺﾞｼｯｸM"/>
        <a:font script="Hang" typeface="HY엽서L"/>
        <a:font script="Hans" typeface="华文新魏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新魏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Deluxe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280000"/>
              </a:schemeClr>
            </a:gs>
            <a:gs pos="14000">
              <a:schemeClr val="phClr">
                <a:tint val="37000"/>
                <a:satMod val="250000"/>
              </a:schemeClr>
            </a:gs>
            <a:gs pos="45000">
              <a:schemeClr val="phClr">
                <a:tint val="53000"/>
                <a:satMod val="220000"/>
              </a:schemeClr>
            </a:gs>
            <a:gs pos="65000">
              <a:schemeClr val="phClr">
                <a:tint val="53000"/>
                <a:satMod val="220000"/>
              </a:schemeClr>
            </a:gs>
            <a:gs pos="86000">
              <a:schemeClr val="phClr">
                <a:tint val="42000"/>
                <a:satMod val="240000"/>
              </a:schemeClr>
            </a:gs>
            <a:gs pos="100000">
              <a:schemeClr val="phClr">
                <a:tint val="20000"/>
                <a:satMod val="23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0000">
              <a:schemeClr val="phClr">
                <a:satMod val="150000"/>
              </a:schemeClr>
            </a:gs>
            <a:gs pos="100000">
              <a:schemeClr val="phClr">
                <a:tint val="75000"/>
                <a:satMod val="20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atMod val="14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prstMaterial="powder">
            <a:bevelT w="152400"/>
            <a:contourClr>
              <a:schemeClr val="phClr"/>
            </a:contourClr>
          </a:sp3d>
        </a:effectStyle>
        <a:effectStyle>
          <a:effectLst>
            <a:reflection blurRad="12700" stA="26000" endPos="28000" dist="38100" dir="5400000" sy="-100000"/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prstMaterial="powder">
            <a:bevelT w="190500" h="1016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3000"/>
                <a:satMod val="1550000"/>
              </a:schemeClr>
            </a:gs>
            <a:gs pos="1000">
              <a:schemeClr val="phClr">
                <a:tint val="48000"/>
                <a:satMod val="1550000"/>
              </a:schemeClr>
            </a:gs>
            <a:gs pos="90000">
              <a:schemeClr val="phClr">
                <a:shade val="18000"/>
                <a:satMod val="275000"/>
              </a:schemeClr>
            </a:gs>
          </a:gsLst>
          <a:path path="circle">
            <a:fillToRect r="210000" b="300000"/>
          </a:path>
        </a:gradFill>
        <a:gradFill rotWithShape="1">
          <a:gsLst>
            <a:gs pos="5000">
              <a:schemeClr val="phClr">
                <a:tint val="38000"/>
                <a:satMod val="1800000"/>
              </a:schemeClr>
            </a:gs>
            <a:gs pos="5000">
              <a:schemeClr val="phClr">
                <a:tint val="40000"/>
                <a:satMod val="1800000"/>
              </a:schemeClr>
            </a:gs>
            <a:gs pos="90000">
              <a:schemeClr val="phClr">
                <a:shade val="18000"/>
                <a:satMod val="275000"/>
              </a:schemeClr>
            </a:gs>
          </a:gsLst>
          <a:path path="circle">
            <a:fillToRect l="20000" t="30000" r="135000" b="10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3_Globe">
  <a:themeElements>
    <a:clrScheme name="Globe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Globe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-109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-109" charset="0"/>
          </a:defRPr>
        </a:defPPr>
      </a:lstStyle>
    </a:lnDef>
  </a:objectDefaults>
  <a:extraClrSchemeLst>
    <a:extraClrScheme>
      <a:clrScheme name="Globe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5_Globe">
  <a:themeElements>
    <a:clrScheme name="Globe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Globe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-109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-109" charset="0"/>
          </a:defRPr>
        </a:defPPr>
      </a:lstStyle>
    </a:lnDef>
  </a:objectDefaults>
  <a:extraClrSchemeLst>
    <a:extraClrScheme>
      <a:clrScheme name="Globe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3_1Medical006 PowerPlugs Templates">
  <a:themeElements>
    <a:clrScheme name="">
      <a:dk1>
        <a:srgbClr val="B2B2B2"/>
      </a:dk1>
      <a:lt1>
        <a:srgbClr val="FFFFFF"/>
      </a:lt1>
      <a:dk2>
        <a:srgbClr val="B2B2B2"/>
      </a:dk2>
      <a:lt2>
        <a:srgbClr val="00FFCC"/>
      </a:lt2>
      <a:accent1>
        <a:srgbClr val="3399FF"/>
      </a:accent1>
      <a:accent2>
        <a:srgbClr val="FF9900"/>
      </a:accent2>
      <a:accent3>
        <a:srgbClr val="D5D5D5"/>
      </a:accent3>
      <a:accent4>
        <a:srgbClr val="DADADA"/>
      </a:accent4>
      <a:accent5>
        <a:srgbClr val="ADCAFF"/>
      </a:accent5>
      <a:accent6>
        <a:srgbClr val="E78A00"/>
      </a:accent6>
      <a:hlink>
        <a:srgbClr val="FFCC00"/>
      </a:hlink>
      <a:folHlink>
        <a:srgbClr val="B2B2B2"/>
      </a:folHlink>
    </a:clrScheme>
    <a:fontScheme name="1Medical006 PowerPlugs Templates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1Medical006 PowerPlugs Templat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Medical006 PowerPlugs Template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Medical006 PowerPlugs Template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Medical006 PowerPlugs Template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Medical006 PowerPlugs Template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Medical006 PowerPlugs Template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Medical006 PowerPlugs Template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 Black"/>
        <a:ea typeface=""/>
        <a:cs typeface=""/>
      </a:majorFont>
      <a:minorFont>
        <a:latin typeface="Arial Blac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 Black"/>
        <a:ea typeface=""/>
        <a:cs typeface=""/>
      </a:majorFont>
      <a:minorFont>
        <a:latin typeface="Arial Blac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6933</TotalTime>
  <Words>1030</Words>
  <Application>Microsoft Office PowerPoint</Application>
  <PresentationFormat>Custom</PresentationFormat>
  <Paragraphs>165</Paragraphs>
  <Slides>19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14</vt:i4>
      </vt:variant>
      <vt:variant>
        <vt:lpstr>Slide Titles</vt:lpstr>
      </vt:variant>
      <vt:variant>
        <vt:i4>19</vt:i4>
      </vt:variant>
    </vt:vector>
  </HeadingPairs>
  <TitlesOfParts>
    <vt:vector size="33" baseType="lpstr">
      <vt:lpstr>1Medical006 PowerPlugs Templates</vt:lpstr>
      <vt:lpstr>Office Theme</vt:lpstr>
      <vt:lpstr>3_Office Theme</vt:lpstr>
      <vt:lpstr>6_Office Theme</vt:lpstr>
      <vt:lpstr>12_Office Theme</vt:lpstr>
      <vt:lpstr>9_Office Theme</vt:lpstr>
      <vt:lpstr>8_Office Theme</vt:lpstr>
      <vt:lpstr>Default Design</vt:lpstr>
      <vt:lpstr>2_Default Design</vt:lpstr>
      <vt:lpstr>5_Deluxe</vt:lpstr>
      <vt:lpstr>3_Globe</vt:lpstr>
      <vt:lpstr>18_Office Theme</vt:lpstr>
      <vt:lpstr>5_Globe</vt:lpstr>
      <vt:lpstr>3_1Medical006 PowerPlugs Templates</vt:lpstr>
      <vt:lpstr>Slide 1</vt:lpstr>
      <vt:lpstr>Slide 2</vt:lpstr>
      <vt:lpstr>Slide 3</vt:lpstr>
      <vt:lpstr>Slide 4</vt:lpstr>
      <vt:lpstr>Slide 5</vt:lpstr>
      <vt:lpstr>Belly Gud for Health 2013</vt:lpstr>
      <vt:lpstr>Slide 7</vt:lpstr>
      <vt:lpstr>Food Plate replaces Pyramid</vt:lpstr>
      <vt:lpstr>Slide 9</vt:lpstr>
      <vt:lpstr>Slide 10</vt:lpstr>
      <vt:lpstr>Multi Sectoral Approach</vt:lpstr>
      <vt:lpstr>Multi Sectoral Approach</vt:lpstr>
      <vt:lpstr>Multi Sectoral Approach</vt:lpstr>
      <vt:lpstr>Multi Sectoral Approach</vt:lpstr>
      <vt:lpstr>Slide 15</vt:lpstr>
      <vt:lpstr>Slide 16</vt:lpstr>
      <vt:lpstr>Real Change Hurts ( Thumbs down sign at Sen Recto’s Office)</vt:lpstr>
      <vt:lpstr>Slide 18</vt:lpstr>
      <vt:lpstr>Slide 19</vt:lpstr>
    </vt:vector>
  </TitlesOfParts>
  <Company>HGP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>Presentations In A Hurry</dc:subject>
  <dc:creator>Onyot</dc:creator>
  <cp:lastModifiedBy>User</cp:lastModifiedBy>
  <cp:revision>225</cp:revision>
  <dcterms:created xsi:type="dcterms:W3CDTF">2004-11-25T16:29:51Z</dcterms:created>
  <dcterms:modified xsi:type="dcterms:W3CDTF">2013-04-06T06:32:40Z</dcterms:modified>
</cp:coreProperties>
</file>